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6" d="100"/>
          <a:sy n="26" d="100"/>
        </p:scale>
        <p:origin x="254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B3D-ACEB-4FA0-8E64-E38B8D4A0181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A1C5-94C5-4454-AE20-BEB4529F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B3E4-6B4D-4EF9-95D0-0DA27F827C9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042391"/>
            <a:ext cx="12851448" cy="1015259"/>
          </a:xfrm>
        </p:spPr>
        <p:txBody>
          <a:bodyPr>
            <a:normAutofit/>
          </a:bodyPr>
          <a:lstStyle/>
          <a:p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69" y="5172075"/>
            <a:ext cx="14112081" cy="15544799"/>
          </a:xfrm>
        </p:spPr>
        <p:txBody>
          <a:bodyPr>
            <a:norm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3951" y="3771900"/>
            <a:ext cx="12851448" cy="101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Mića Đurđev</cp:lastModifiedBy>
  <cp:revision>16</cp:revision>
  <dcterms:created xsi:type="dcterms:W3CDTF">2018-08-28T10:49:21Z</dcterms:created>
  <dcterms:modified xsi:type="dcterms:W3CDTF">2026-02-27T13:22:30Z</dcterms:modified>
</cp:coreProperties>
</file>