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2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4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9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4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3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67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0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0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82B7E-6F95-4DF3-9B4E-C59467F4ED2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CB28B-A116-4159-B571-6BE93D14C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0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608" y="1542987"/>
            <a:ext cx="8503920" cy="852741"/>
          </a:xfrm>
        </p:spPr>
        <p:txBody>
          <a:bodyPr>
            <a:normAutofit/>
          </a:bodyPr>
          <a:lstStyle/>
          <a:p>
            <a:r>
              <a:rPr lang="sr-Latn-R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608" y="2468880"/>
            <a:ext cx="8503920" cy="41605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3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2B789-2E8A-D4D7-E0A6-E27D5811B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FCB4-E3C0-A772-48AF-AC6819AD2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08" y="1542987"/>
            <a:ext cx="8503920" cy="852741"/>
          </a:xfrm>
        </p:spPr>
        <p:txBody>
          <a:bodyPr>
            <a:normAutofit/>
          </a:bodyPr>
          <a:lstStyle/>
          <a:p>
            <a:r>
              <a:rPr lang="sr-Latn-R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637CA7-1ED7-6D64-223B-FB0954C7D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08" y="2468880"/>
            <a:ext cx="8503920" cy="41605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4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B3774-243A-5087-F0AF-965671002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2422-4D94-E505-9338-2913032CA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08" y="1542987"/>
            <a:ext cx="8503920" cy="852741"/>
          </a:xfrm>
        </p:spPr>
        <p:txBody>
          <a:bodyPr>
            <a:normAutofit/>
          </a:bodyPr>
          <a:lstStyle/>
          <a:p>
            <a:r>
              <a:rPr lang="sr-Latn-R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E78FC5-DE2C-7C66-B3B3-17A645B2B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08" y="2468880"/>
            <a:ext cx="8503920" cy="41605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72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55721-9F54-7BD0-31FF-175BD19FB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BA737-8D45-5363-20E1-6F534B84E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08" y="1542987"/>
            <a:ext cx="8503920" cy="852741"/>
          </a:xfrm>
        </p:spPr>
        <p:txBody>
          <a:bodyPr>
            <a:normAutofit/>
          </a:bodyPr>
          <a:lstStyle/>
          <a:p>
            <a:r>
              <a:rPr lang="sr-Latn-R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91D98-AE15-D6D5-B58F-934002C59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08" y="2468880"/>
            <a:ext cx="8503920" cy="41605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69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E9627-5669-7F3D-87B9-F3208A141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EDD6-429D-A970-BFF1-206E84E31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08" y="1542987"/>
            <a:ext cx="8503920" cy="852741"/>
          </a:xfrm>
        </p:spPr>
        <p:txBody>
          <a:bodyPr>
            <a:normAutofit/>
          </a:bodyPr>
          <a:lstStyle/>
          <a:p>
            <a:r>
              <a:rPr lang="sr-Latn-R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45148-6E24-88D3-8B41-EB93FE7B6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08" y="2468880"/>
            <a:ext cx="8503920" cy="41605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63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5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</vt:lpstr>
      <vt:lpstr>Office Theme</vt:lpstr>
      <vt:lpstr>Title</vt:lpstr>
      <vt:lpstr>Title</vt:lpstr>
      <vt:lpstr>Title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Mića Đurđev</cp:lastModifiedBy>
  <cp:revision>20</cp:revision>
  <dcterms:created xsi:type="dcterms:W3CDTF">2018-07-12T05:42:46Z</dcterms:created>
  <dcterms:modified xsi:type="dcterms:W3CDTF">2026-02-27T13:24:20Z</dcterms:modified>
</cp:coreProperties>
</file>