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402" r:id="rId3"/>
    <p:sldId id="388" r:id="rId4"/>
    <p:sldId id="403" r:id="rId5"/>
    <p:sldId id="395" r:id="rId6"/>
    <p:sldId id="398" r:id="rId7"/>
    <p:sldId id="396" r:id="rId8"/>
    <p:sldId id="408" r:id="rId9"/>
    <p:sldId id="414" r:id="rId10"/>
    <p:sldId id="409" r:id="rId11"/>
    <p:sldId id="415" r:id="rId12"/>
    <p:sldId id="410" r:id="rId13"/>
    <p:sldId id="416" r:id="rId14"/>
    <p:sldId id="411" r:id="rId15"/>
    <p:sldId id="417" r:id="rId16"/>
    <p:sldId id="412" r:id="rId17"/>
    <p:sldId id="413" r:id="rId18"/>
    <p:sldId id="29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D66E"/>
    <a:srgbClr val="FFCA44"/>
    <a:srgbClr val="FFC530"/>
    <a:srgbClr val="E5B12B"/>
    <a:srgbClr val="B28921"/>
    <a:srgbClr val="332533"/>
    <a:srgbClr val="F8F8F8"/>
    <a:srgbClr val="FFDE55"/>
    <a:srgbClr val="FFCD5F"/>
    <a:srgbClr val="FF66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pPr/>
              <a:t>2020-10-28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hyperlink" Target="http://www.pptmon.com/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2.sv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20.sv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4.sv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28.sv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sv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14.sv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0.png"/><Relationship Id="rId10" Type="http://schemas.openxmlformats.org/officeDocument/2006/relationships/image" Target="../media/image20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hyperlink" Target="http://www.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2.sv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svg"/><Relationship Id="rId5" Type="http://schemas.openxmlformats.org/officeDocument/2006/relationships/image" Target="../media/image21.png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6.png"/><Relationship Id="rId18" Type="http://schemas.openxmlformats.org/officeDocument/2006/relationships/image" Target="../media/image50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44.svg"/><Relationship Id="rId17" Type="http://schemas.openxmlformats.org/officeDocument/2006/relationships/image" Target="../media/image28.png"/><Relationship Id="rId2" Type="http://schemas.openxmlformats.org/officeDocument/2006/relationships/hyperlink" Target="http://www.pptmon.com/" TargetMode="External"/><Relationship Id="rId16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sv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42.svg"/><Relationship Id="rId4" Type="http://schemas.openxmlformats.org/officeDocument/2006/relationships/image" Target="../media/image4.svg"/><Relationship Id="rId9" Type="http://schemas.openxmlformats.org/officeDocument/2006/relationships/image" Target="../media/image24.png"/><Relationship Id="rId14" Type="http://schemas.openxmlformats.org/officeDocument/2006/relationships/image" Target="../media/image4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래픽 24">
            <a:extLst>
              <a:ext uri="{FF2B5EF4-FFF2-40B4-BE49-F238E27FC236}">
                <a16:creationId xmlns:a16="http://schemas.microsoft.com/office/drawing/2014/main" xmlns="" id="{7B4DE67B-FE6D-46E1-993E-1D8BD9D4A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19948" y="0"/>
            <a:ext cx="6472052" cy="685800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그래픽 25">
            <a:extLst>
              <a:ext uri="{FF2B5EF4-FFF2-40B4-BE49-F238E27FC236}">
                <a16:creationId xmlns:a16="http://schemas.microsoft.com/office/drawing/2014/main" xmlns="" id="{46FF729B-CDAE-4A7C-918C-27A0C013AE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4328749"/>
            <a:ext cx="1999103" cy="252925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xmlns="" id="{E75CC22F-3229-4B06-B037-523FDF819DB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9064046" y="0"/>
            <a:ext cx="3127954" cy="1854200"/>
          </a:xfrm>
          <a:prstGeom prst="rect">
            <a:avLst/>
          </a:prstGeom>
        </p:spPr>
      </p:pic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758D16CB-2853-4DBA-BC6C-601DEF875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311982" y="5156200"/>
            <a:ext cx="1418825" cy="1190370"/>
          </a:xfrm>
          <a:prstGeom prst="rect">
            <a:avLst/>
          </a:prstGeom>
        </p:spPr>
      </p:pic>
      <p:pic>
        <p:nvPicPr>
          <p:cNvPr id="29" name="그래픽 28">
            <a:extLst>
              <a:ext uri="{FF2B5EF4-FFF2-40B4-BE49-F238E27FC236}">
                <a16:creationId xmlns:a16="http://schemas.microsoft.com/office/drawing/2014/main" xmlns="" id="{5B8DB372-195C-4ED8-B84E-5F7E0D54668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99551" y="5514918"/>
            <a:ext cx="769938" cy="916593"/>
          </a:xfrm>
          <a:prstGeom prst="rect">
            <a:avLst/>
          </a:prstGeom>
        </p:spPr>
      </p:pic>
      <p:pic>
        <p:nvPicPr>
          <p:cNvPr id="31" name="그래픽 30">
            <a:extLst>
              <a:ext uri="{FF2B5EF4-FFF2-40B4-BE49-F238E27FC236}">
                <a16:creationId xmlns:a16="http://schemas.microsoft.com/office/drawing/2014/main" xmlns="" id="{B75866AD-E4A5-4CC2-8AF3-B16B3DE08C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-2806" y="1"/>
            <a:ext cx="1405467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2102F4FA-A39E-44E2-ABC4-B2DF9F9FC5C1}"/>
              </a:ext>
            </a:extLst>
          </p:cNvPr>
          <p:cNvGrpSpPr/>
          <p:nvPr userDrawn="1"/>
        </p:nvGrpSpPr>
        <p:grpSpPr>
          <a:xfrm flipH="1" flipV="1">
            <a:off x="2" y="1"/>
            <a:ext cx="3288132" cy="6858000"/>
            <a:chOff x="8903867" y="1"/>
            <a:chExt cx="3288132" cy="6858000"/>
          </a:xfrm>
        </p:grpSpPr>
        <p:pic>
          <p:nvPicPr>
            <p:cNvPr id="19" name="그래픽 18">
              <a:extLst>
                <a:ext uri="{FF2B5EF4-FFF2-40B4-BE49-F238E27FC236}">
                  <a16:creationId xmlns:a16="http://schemas.microsoft.com/office/drawing/2014/main" xmlns="" id="{B7DDD903-6D44-4650-9FF6-CD40CC5F3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r="52289"/>
            <a:stretch/>
          </p:blipFill>
          <p:spPr>
            <a:xfrm>
              <a:off x="8903867" y="1"/>
              <a:ext cx="3283579" cy="6858000"/>
            </a:xfrm>
            <a:prstGeom prst="rect">
              <a:avLst/>
            </a:prstGeom>
          </p:spPr>
        </p:pic>
        <p:pic>
          <p:nvPicPr>
            <p:cNvPr id="20" name="그래픽 19">
              <a:extLst>
                <a:ext uri="{FF2B5EF4-FFF2-40B4-BE49-F238E27FC236}">
                  <a16:creationId xmlns:a16="http://schemas.microsoft.com/office/drawing/2014/main" xmlns="" id="{A148A996-8617-4994-8DD7-895C441D0C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54560" y="5307079"/>
              <a:ext cx="1437439" cy="1550922"/>
            </a:xfrm>
            <a:prstGeom prst="rect">
              <a:avLst/>
            </a:prstGeom>
          </p:spPr>
        </p:pic>
      </p:grpSp>
      <p:pic>
        <p:nvPicPr>
          <p:cNvPr id="4" name="Graphic 3">
            <a:hlinkClick r:id="rId6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FA0D64B-D7A1-4047-A2B1-904EF30BB403}"/>
              </a:ext>
            </a:extLst>
          </p:cNvPr>
          <p:cNvGrpSpPr/>
          <p:nvPr userDrawn="1"/>
        </p:nvGrpSpPr>
        <p:grpSpPr>
          <a:xfrm flipV="1">
            <a:off x="8903867" y="1"/>
            <a:ext cx="3288132" cy="6858000"/>
            <a:chOff x="8903867" y="1"/>
            <a:chExt cx="3288132" cy="6858000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xmlns="" id="{5DFD163F-6227-4111-86CE-44E7DE78E6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r="52289"/>
            <a:stretch/>
          </p:blipFill>
          <p:spPr>
            <a:xfrm>
              <a:off x="8903867" y="1"/>
              <a:ext cx="3283579" cy="6858000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xmlns="" id="{223D7F20-372A-4565-BECE-5ABD1DC58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54560" y="5307079"/>
              <a:ext cx="1437439" cy="1550922"/>
            </a:xfrm>
            <a:prstGeom prst="rect">
              <a:avLst/>
            </a:prstGeom>
          </p:spPr>
        </p:pic>
      </p:grpSp>
      <p:sp>
        <p:nvSpPr>
          <p:cNvPr id="9" name="그림 개체 틀 17">
            <a:extLst>
              <a:ext uri="{FF2B5EF4-FFF2-40B4-BE49-F238E27FC236}">
                <a16:creationId xmlns:a16="http://schemas.microsoft.com/office/drawing/2014/main" xmlns="" id="{CF498B08-5C1D-44C3-9844-74995678F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444358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71ED0556-50C3-40FE-B8B2-2ECB20AF87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0" y="0"/>
            <a:ext cx="2019120" cy="135890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A492AFEC-6568-4973-AC77-3F13164431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172880" y="0"/>
            <a:ext cx="201912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9699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7BEB040A-9D20-4EB0-BBD1-A12C9A2704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3086905"/>
            <a:ext cx="6261100" cy="377109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C1E66052-5817-4999-842D-19BA41541D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4367995"/>
            <a:ext cx="3211746" cy="2490005"/>
          </a:xfrm>
          <a:prstGeom prst="rect">
            <a:avLst/>
          </a:prstGeom>
        </p:spPr>
      </p:pic>
      <p:sp>
        <p:nvSpPr>
          <p:cNvPr id="7" name="그림 개체 틀 11">
            <a:extLst>
              <a:ext uri="{FF2B5EF4-FFF2-40B4-BE49-F238E27FC236}">
                <a16:creationId xmlns:a16="http://schemas.microsoft.com/office/drawing/2014/main" xmlns="" id="{DF2139E1-3316-4573-A4F2-7EEAD45AA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3339" y="140017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1">
            <a:extLst>
              <a:ext uri="{FF2B5EF4-FFF2-40B4-BE49-F238E27FC236}">
                <a16:creationId xmlns:a16="http://schemas.microsoft.com/office/drawing/2014/main" xmlns="" id="{90D36F95-48F2-4227-8C5B-EBAE4772B0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15439" y="140017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0088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E145B755-19C1-4732-BCCA-887E3B76F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9583"/>
          <a:stretch/>
        </p:blipFill>
        <p:spPr>
          <a:xfrm flipH="1">
            <a:off x="-1" y="1"/>
            <a:ext cx="6222705" cy="685800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1AF5157D-492F-45D1-994F-E7A4DE8EBB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872" y="4870877"/>
            <a:ext cx="1841724" cy="1987124"/>
          </a:xfrm>
          <a:prstGeom prst="rect">
            <a:avLst/>
          </a:prstGeom>
        </p:spPr>
      </p:pic>
      <p:sp>
        <p:nvSpPr>
          <p:cNvPr id="7" name="그림 개체 틀 5">
            <a:extLst>
              <a:ext uri="{FF2B5EF4-FFF2-40B4-BE49-F238E27FC236}">
                <a16:creationId xmlns:a16="http://schemas.microsoft.com/office/drawing/2014/main" xmlns="" id="{D4FDFA65-D8D9-4A53-94F6-D2FC04FAD2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0942" y="1171575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088734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D81A7CFB-7CF1-4440-8CF5-2B5AD448FA4C}"/>
              </a:ext>
            </a:extLst>
          </p:cNvPr>
          <p:cNvGrpSpPr/>
          <p:nvPr userDrawn="1"/>
        </p:nvGrpSpPr>
        <p:grpSpPr>
          <a:xfrm flipH="1">
            <a:off x="0" y="0"/>
            <a:ext cx="6472052" cy="6858000"/>
            <a:chOff x="5719948" y="0"/>
            <a:chExt cx="6472052" cy="6858000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xmlns="" id="{7998E16C-0251-46B6-8A99-849E1A4DD8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719948" y="0"/>
              <a:ext cx="6472052" cy="6858000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xmlns="" id="{703E5E7C-5B23-436E-80CD-7A7260052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flipH="1">
              <a:off x="9064046" y="0"/>
              <a:ext cx="3127954" cy="1854200"/>
            </a:xfrm>
            <a:prstGeom prst="rect">
              <a:avLst/>
            </a:prstGeom>
          </p:spPr>
        </p:pic>
      </p:grpSp>
      <p:sp>
        <p:nvSpPr>
          <p:cNvPr id="7" name="그림 개체 틀 8">
            <a:extLst>
              <a:ext uri="{FF2B5EF4-FFF2-40B4-BE49-F238E27FC236}">
                <a16:creationId xmlns:a16="http://schemas.microsoft.com/office/drawing/2014/main" xmlns="" id="{2B5D2844-4225-42FE-9B2A-1F858632A8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4" y="1474326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619733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CCF76016-E0BF-4AD2-AD35-0AE6BF87F9CA}"/>
              </a:ext>
            </a:extLst>
          </p:cNvPr>
          <p:cNvGrpSpPr/>
          <p:nvPr userDrawn="1"/>
        </p:nvGrpSpPr>
        <p:grpSpPr>
          <a:xfrm flipH="1">
            <a:off x="10172880" y="0"/>
            <a:ext cx="2019120" cy="1707898"/>
            <a:chOff x="0" y="0"/>
            <a:chExt cx="2019120" cy="1707898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xmlns="" id="{E1CBFFDD-8768-488F-99AE-73DBCF6B7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2094753">
              <a:off x="624590" y="791305"/>
              <a:ext cx="769938" cy="916593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xmlns="" id="{B4F7A88B-EA48-43F8-8234-62542BA063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2019120" cy="1358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434896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32A20718-0F16-4EAF-8AA0-F2FB6A2E55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" y="5143499"/>
            <a:ext cx="1355130" cy="1714501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CCCDB7E4-382C-49AD-AA65-62495267379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94753">
            <a:off x="624590" y="791305"/>
            <a:ext cx="769938" cy="916593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D30B356D-E96D-4955-B0C1-AB53E58C4BD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H="1">
            <a:off x="0" y="0"/>
            <a:ext cx="2019120" cy="135890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xmlns="" id="{63CBCABF-5D67-4824-B8CB-EC96C07E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l="52890" b="27017"/>
          <a:stretch/>
        </p:blipFill>
        <p:spPr>
          <a:xfrm>
            <a:off x="0" y="6204542"/>
            <a:ext cx="677566" cy="6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45793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F8F19725-EB04-48F4-A87E-A54E624DE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" t="-556" r="43394" b="556"/>
          <a:stretch/>
        </p:blipFill>
        <p:spPr>
          <a:xfrm>
            <a:off x="8274587" y="-38100"/>
            <a:ext cx="3917412" cy="689610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54439AAF-0FB8-4A8C-9FEC-4FDDB8E2F5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350276" y="4870877"/>
            <a:ext cx="1841724" cy="1987124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xmlns="" id="{81D52D12-F184-4F53-811F-1EBC913F3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0347"/>
          <a:stretch/>
        </p:blipFill>
        <p:spPr>
          <a:xfrm>
            <a:off x="1" y="0"/>
            <a:ext cx="3802006" cy="68580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1BA860E8-3DCE-4C38-9996-7B8E448D38F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0"/>
            <a:ext cx="1865958" cy="198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4956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EB0E97FD-255A-4956-8B18-F8C443BD542A}"/>
              </a:ext>
            </a:extLst>
          </p:cNvPr>
          <p:cNvGrpSpPr/>
          <p:nvPr userDrawn="1"/>
        </p:nvGrpSpPr>
        <p:grpSpPr>
          <a:xfrm>
            <a:off x="0" y="5106315"/>
            <a:ext cx="2908300" cy="1751685"/>
            <a:chOff x="0" y="3086905"/>
            <a:chExt cx="6261100" cy="3771095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xmlns="" id="{1BAFDDE1-F884-4358-B19A-223777262C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0" y="3086905"/>
              <a:ext cx="6261100" cy="3771095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xmlns="" id="{591FC736-F7E2-4FE1-BDD1-E2B9197E7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0" y="4367995"/>
              <a:ext cx="3211746" cy="2490005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81CE12C6-581E-4124-9550-001834797F55}"/>
              </a:ext>
            </a:extLst>
          </p:cNvPr>
          <p:cNvGrpSpPr/>
          <p:nvPr userDrawn="1"/>
        </p:nvGrpSpPr>
        <p:grpSpPr>
          <a:xfrm>
            <a:off x="9663382" y="0"/>
            <a:ext cx="2528618" cy="1701800"/>
            <a:chOff x="8097149" y="0"/>
            <a:chExt cx="4094851" cy="2755900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xmlns="" id="{7BEFF3AA-7CB7-445A-9079-9E9797FE7A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097149" y="0"/>
              <a:ext cx="4094851" cy="2755900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xmlns="" id="{F4A4A5D3-110F-436F-AD7A-29A0B0FC5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748089" y="0"/>
              <a:ext cx="2443911" cy="1832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518607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xmlns="" id="{B3A73598-24E0-4E3A-AFC5-9B02D9D789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0" y="0"/>
            <a:ext cx="2019120" cy="1358900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824C18F1-6FFA-4E28-938C-4A94496ED99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6200000">
            <a:off x="10657185" y="5323184"/>
            <a:ext cx="1355130" cy="1714501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E147516F-4786-4169-B6E5-695C97613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52890" b="27017"/>
          <a:stretch/>
        </p:blipFill>
        <p:spPr>
          <a:xfrm rot="16200000">
            <a:off x="11526488" y="6192488"/>
            <a:ext cx="677566" cy="6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9289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">
            <a:extLst>
              <a:ext uri="{FF2B5EF4-FFF2-40B4-BE49-F238E27FC236}">
                <a16:creationId xmlns:a16="http://schemas.microsoft.com/office/drawing/2014/main" xmlns="" id="{D6974B0F-81BE-45D1-AA34-AF8D89B9B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V="1">
            <a:off x="0" y="4175760"/>
            <a:ext cx="12192000" cy="2682240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그림 개체 틀 4">
            <a:extLst>
              <a:ext uri="{FF2B5EF4-FFF2-40B4-BE49-F238E27FC236}">
                <a16:creationId xmlns:a16="http://schemas.microsoft.com/office/drawing/2014/main" xmlns="" id="{D431FAD2-0811-4267-8BC8-7ACB5FCF3A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1700" y="2042927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6" name="그림 개체 틀 4">
            <a:extLst>
              <a:ext uri="{FF2B5EF4-FFF2-40B4-BE49-F238E27FC236}">
                <a16:creationId xmlns:a16="http://schemas.microsoft.com/office/drawing/2014/main" xmlns="" id="{DAFF9DF0-D42F-4E9D-B838-0822C568BF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65200" y="2042927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xmlns="" id="{AC3C79F3-B7BC-483C-BD8E-4CAE14D85A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58200" y="2042927"/>
            <a:ext cx="2768600" cy="2768600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373205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>
            <a:extLst>
              <a:ext uri="{FF2B5EF4-FFF2-40B4-BE49-F238E27FC236}">
                <a16:creationId xmlns:a16="http://schemas.microsoft.com/office/drawing/2014/main" xmlns="" id="{CE57498E-0461-4881-8461-6D1BF438F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9583"/>
          <a:stretch/>
        </p:blipFill>
        <p:spPr>
          <a:xfrm flipH="1">
            <a:off x="-1" y="1"/>
            <a:ext cx="6222705" cy="6858000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F367ECA4-A451-41D7-A61D-B3802E313A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72" y="4870877"/>
            <a:ext cx="1841724" cy="1987124"/>
          </a:xfrm>
          <a:prstGeom prst="rect">
            <a:avLst/>
          </a:prstGeom>
        </p:spPr>
      </p:pic>
      <p:pic>
        <p:nvPicPr>
          <p:cNvPr id="4" name="Graphic 3">
            <a:hlinkClick r:id="rId6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xmlns="" id="{7CA38C4E-F325-484A-B5EE-9E1A1AD46F0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99439" y="616337"/>
            <a:ext cx="4792016" cy="5621780"/>
          </a:xfrm>
          <a:prstGeom prst="roundRect">
            <a:avLst>
              <a:gd name="adj" fmla="val 876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498204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17">
            <a:extLst>
              <a:ext uri="{FF2B5EF4-FFF2-40B4-BE49-F238E27FC236}">
                <a16:creationId xmlns:a16="http://schemas.microsoft.com/office/drawing/2014/main" xmlns="" id="{6F3FDCBC-DC45-49C7-B6A0-F0DFD2781F8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4506" y="23005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17">
            <a:extLst>
              <a:ext uri="{FF2B5EF4-FFF2-40B4-BE49-F238E27FC236}">
                <a16:creationId xmlns:a16="http://schemas.microsoft.com/office/drawing/2014/main" xmlns="" id="{2EA382F5-E7FE-4B6B-857D-860B3DB4FC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1740" y="23005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xmlns="" id="{798F9261-4BBB-461D-A5D1-D8983CF12D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8974" y="2300513"/>
            <a:ext cx="3208520" cy="1823811"/>
          </a:xfrm>
          <a:prstGeom prst="round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DC01EDB1-A314-431C-94DE-08C6FDCF04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2700" y="0"/>
            <a:ext cx="1308100" cy="1393042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xmlns="" id="{7A511110-3DBE-4E18-AF42-B94FE1D713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 flipV="1">
            <a:off x="10880956" y="5448300"/>
            <a:ext cx="1323743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8481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xmlns="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xmlns="" id="{45D12E8B-7524-4854-A8B1-4076A469D2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24078" y="241527"/>
            <a:ext cx="809625" cy="71437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xmlns="" id="{375DF91C-160F-4DCD-8288-2860B99473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75978" y="1133133"/>
            <a:ext cx="1085850" cy="1066800"/>
          </a:xfrm>
          <a:prstGeom prst="rect">
            <a:avLst/>
          </a:prstGeom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xmlns="" id="{B7B29833-5584-42A4-A5F6-865489BEEF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668636" y="4852308"/>
            <a:ext cx="1019175" cy="342900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E33348D8-97F7-49A9-8DDC-398598CA05A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892448" y="5195208"/>
            <a:ext cx="552450" cy="904875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xmlns="" id="{7A21FC24-1696-4E94-928B-AB08C470BB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947988" y="3839024"/>
            <a:ext cx="1714500" cy="476250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xmlns="" id="{590A186F-A387-46DD-806F-0D6A8DA754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2277267" y="2325007"/>
            <a:ext cx="1905000" cy="8382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xmlns="" id="{B07BF6CA-D4A3-490D-BFE0-AD44797F768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flipH="1">
            <a:off x="6909253" y="3700460"/>
            <a:ext cx="3105150" cy="542925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xmlns="" id="{219D4B8D-52EF-448C-B30A-B725CEB574AB}"/>
              </a:ext>
            </a:extLst>
          </p:cNvPr>
          <p:cNvSpPr/>
          <p:nvPr userDrawn="1"/>
        </p:nvSpPr>
        <p:spPr>
          <a:xfrm>
            <a:off x="5648611" y="5778244"/>
            <a:ext cx="609600" cy="219075"/>
          </a:xfrm>
          <a:custGeom>
            <a:avLst/>
            <a:gdLst>
              <a:gd name="connsiteX0" fmla="*/ 607028 w 609600"/>
              <a:gd name="connsiteY0" fmla="*/ 7144 h 219075"/>
              <a:gd name="connsiteX1" fmla="*/ 377380 w 609600"/>
              <a:gd name="connsiteY1" fmla="*/ 213836 h 219075"/>
              <a:gd name="connsiteX2" fmla="*/ 236792 w 609600"/>
              <a:gd name="connsiteY2" fmla="*/ 213836 h 219075"/>
              <a:gd name="connsiteX3" fmla="*/ 7144 w 609600"/>
              <a:gd name="connsiteY3" fmla="*/ 7144 h 219075"/>
              <a:gd name="connsiteX4" fmla="*/ 607028 w 609600"/>
              <a:gd name="connsiteY4" fmla="*/ 7144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" h="219075">
                <a:moveTo>
                  <a:pt x="607028" y="7144"/>
                </a:moveTo>
                <a:cubicBezTo>
                  <a:pt x="594932" y="123158"/>
                  <a:pt x="496634" y="213836"/>
                  <a:pt x="377380" y="213836"/>
                </a:cubicBezTo>
                <a:lnTo>
                  <a:pt x="236792" y="213836"/>
                </a:lnTo>
                <a:cubicBezTo>
                  <a:pt x="117634" y="213836"/>
                  <a:pt x="19241" y="123063"/>
                  <a:pt x="7144" y="7144"/>
                </a:cubicBezTo>
                <a:lnTo>
                  <a:pt x="607028" y="7144"/>
                </a:lnTo>
                <a:close/>
              </a:path>
            </a:pathLst>
          </a:custGeom>
          <a:solidFill>
            <a:srgbClr val="FFD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xmlns="" id="{F322ED21-CA0E-4415-A575-9163B28C87A8}"/>
              </a:ext>
            </a:extLst>
          </p:cNvPr>
          <p:cNvSpPr/>
          <p:nvPr userDrawn="1"/>
        </p:nvSpPr>
        <p:spPr>
          <a:xfrm>
            <a:off x="5435156" y="5264466"/>
            <a:ext cx="1038225" cy="209550"/>
          </a:xfrm>
          <a:custGeom>
            <a:avLst/>
            <a:gdLst>
              <a:gd name="connsiteX0" fmla="*/ 7144 w 1038225"/>
              <a:gd name="connsiteY0" fmla="*/ 7144 h 209550"/>
              <a:gd name="connsiteX1" fmla="*/ 1033939 w 1038225"/>
              <a:gd name="connsiteY1" fmla="*/ 7144 h 209550"/>
              <a:gd name="connsiteX2" fmla="*/ 1033939 w 1038225"/>
              <a:gd name="connsiteY2" fmla="*/ 210217 h 209550"/>
              <a:gd name="connsiteX3" fmla="*/ 7144 w 1038225"/>
              <a:gd name="connsiteY3" fmla="*/ 210217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225" h="209550">
                <a:moveTo>
                  <a:pt x="7144" y="7144"/>
                </a:moveTo>
                <a:lnTo>
                  <a:pt x="1033939" y="7144"/>
                </a:lnTo>
                <a:lnTo>
                  <a:pt x="1033939" y="210217"/>
                </a:lnTo>
                <a:lnTo>
                  <a:pt x="7144" y="210217"/>
                </a:lnTo>
                <a:close/>
              </a:path>
            </a:pathLst>
          </a:custGeom>
          <a:solidFill>
            <a:srgbClr val="FFC5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0D30DA48-2392-4FD9-A091-6BC583E4E892}"/>
              </a:ext>
            </a:extLst>
          </p:cNvPr>
          <p:cNvSpPr/>
          <p:nvPr userDrawn="1"/>
        </p:nvSpPr>
        <p:spPr>
          <a:xfrm>
            <a:off x="4402915" y="1354868"/>
            <a:ext cx="3105150" cy="4686300"/>
          </a:xfrm>
          <a:custGeom>
            <a:avLst/>
            <a:gdLst>
              <a:gd name="connsiteX0" fmla="*/ 2974770 w 3105150"/>
              <a:gd name="connsiteY0" fmla="*/ 946085 h 4686300"/>
              <a:gd name="connsiteX1" fmla="*/ 2638061 w 3105150"/>
              <a:gd name="connsiteY1" fmla="*/ 452213 h 4686300"/>
              <a:gd name="connsiteX2" fmla="*/ 2139808 w 3105150"/>
              <a:gd name="connsiteY2" fmla="*/ 122553 h 4686300"/>
              <a:gd name="connsiteX3" fmla="*/ 1530780 w 3105150"/>
              <a:gd name="connsiteY3" fmla="*/ 7301 h 4686300"/>
              <a:gd name="connsiteX4" fmla="*/ 938610 w 3105150"/>
              <a:gd name="connsiteY4" fmla="*/ 137126 h 4686300"/>
              <a:gd name="connsiteX5" fmla="*/ 453216 w 3105150"/>
              <a:gd name="connsiteY5" fmla="*/ 474121 h 4686300"/>
              <a:gd name="connsiteX6" fmla="*/ 125747 w 3105150"/>
              <a:gd name="connsiteY6" fmla="*/ 965992 h 4686300"/>
              <a:gd name="connsiteX7" fmla="*/ 7160 w 3105150"/>
              <a:gd name="connsiteY7" fmla="*/ 1560638 h 4686300"/>
              <a:gd name="connsiteX8" fmla="*/ 134795 w 3105150"/>
              <a:gd name="connsiteY8" fmla="*/ 2168809 h 4686300"/>
              <a:gd name="connsiteX9" fmla="*/ 476648 w 3105150"/>
              <a:gd name="connsiteY9" fmla="*/ 2662204 h 4686300"/>
              <a:gd name="connsiteX10" fmla="*/ 646478 w 3105150"/>
              <a:gd name="connsiteY10" fmla="*/ 3061873 h 4686300"/>
              <a:gd name="connsiteX11" fmla="*/ 646478 w 3105150"/>
              <a:gd name="connsiteY11" fmla="*/ 3157218 h 4686300"/>
              <a:gd name="connsiteX12" fmla="*/ 991093 w 3105150"/>
              <a:gd name="connsiteY12" fmla="*/ 3638326 h 4686300"/>
              <a:gd name="connsiteX13" fmla="*/ 991093 w 3105150"/>
              <a:gd name="connsiteY13" fmla="*/ 4199825 h 4686300"/>
              <a:gd name="connsiteX14" fmla="*/ 1204358 w 3105150"/>
              <a:gd name="connsiteY14" fmla="*/ 4429758 h 4686300"/>
              <a:gd name="connsiteX15" fmla="*/ 1482393 w 3105150"/>
              <a:gd name="connsiteY15" fmla="*/ 4685505 h 4686300"/>
              <a:gd name="connsiteX16" fmla="*/ 1622981 w 3105150"/>
              <a:gd name="connsiteY16" fmla="*/ 4685505 h 4686300"/>
              <a:gd name="connsiteX17" fmla="*/ 1901016 w 3105150"/>
              <a:gd name="connsiteY17" fmla="*/ 4429758 h 4686300"/>
              <a:gd name="connsiteX18" fmla="*/ 2114281 w 3105150"/>
              <a:gd name="connsiteY18" fmla="*/ 4199825 h 4686300"/>
              <a:gd name="connsiteX19" fmla="*/ 2114281 w 3105150"/>
              <a:gd name="connsiteY19" fmla="*/ 3638326 h 4686300"/>
              <a:gd name="connsiteX20" fmla="*/ 2458896 w 3105150"/>
              <a:gd name="connsiteY20" fmla="*/ 3157218 h 4686300"/>
              <a:gd name="connsiteX21" fmla="*/ 2458896 w 3105150"/>
              <a:gd name="connsiteY21" fmla="*/ 3061873 h 4686300"/>
              <a:gd name="connsiteX22" fmla="*/ 2628536 w 3105150"/>
              <a:gd name="connsiteY22" fmla="*/ 2662490 h 4686300"/>
              <a:gd name="connsiteX23" fmla="*/ 2972007 w 3105150"/>
              <a:gd name="connsiteY23" fmla="*/ 2165570 h 4686300"/>
              <a:gd name="connsiteX24" fmla="*/ 3098213 w 3105150"/>
              <a:gd name="connsiteY24" fmla="*/ 1552827 h 4686300"/>
              <a:gd name="connsiteX25" fmla="*/ 2974770 w 3105150"/>
              <a:gd name="connsiteY25" fmla="*/ 946085 h 4686300"/>
              <a:gd name="connsiteX26" fmla="*/ 1623077 w 3105150"/>
              <a:gd name="connsiteY26" fmla="*/ 4637213 h 4686300"/>
              <a:gd name="connsiteX27" fmla="*/ 1482488 w 3105150"/>
              <a:gd name="connsiteY27" fmla="*/ 4637213 h 4686300"/>
              <a:gd name="connsiteX28" fmla="*/ 1252840 w 3105150"/>
              <a:gd name="connsiteY28" fmla="*/ 4430520 h 4686300"/>
              <a:gd name="connsiteX29" fmla="*/ 1852724 w 3105150"/>
              <a:gd name="connsiteY29" fmla="*/ 4430520 h 4686300"/>
              <a:gd name="connsiteX30" fmla="*/ 1623077 w 3105150"/>
              <a:gd name="connsiteY30" fmla="*/ 4637213 h 4686300"/>
              <a:gd name="connsiteX31" fmla="*/ 2066180 w 3105150"/>
              <a:gd name="connsiteY31" fmla="*/ 4199825 h 4686300"/>
              <a:gd name="connsiteX32" fmla="*/ 1883776 w 3105150"/>
              <a:gd name="connsiteY32" fmla="*/ 4382229 h 4686300"/>
              <a:gd name="connsiteX33" fmla="*/ 1221788 w 3105150"/>
              <a:gd name="connsiteY33" fmla="*/ 4382229 h 4686300"/>
              <a:gd name="connsiteX34" fmla="*/ 1039385 w 3105150"/>
              <a:gd name="connsiteY34" fmla="*/ 4199825 h 4686300"/>
              <a:gd name="connsiteX35" fmla="*/ 1039385 w 3105150"/>
              <a:gd name="connsiteY35" fmla="*/ 4168011 h 4686300"/>
              <a:gd name="connsiteX36" fmla="*/ 2066180 w 3105150"/>
              <a:gd name="connsiteY36" fmla="*/ 4168011 h 4686300"/>
              <a:gd name="connsiteX37" fmla="*/ 2066180 w 3105150"/>
              <a:gd name="connsiteY37" fmla="*/ 4199825 h 4686300"/>
              <a:gd name="connsiteX38" fmla="*/ 2066180 w 3105150"/>
              <a:gd name="connsiteY38" fmla="*/ 4119815 h 4686300"/>
              <a:gd name="connsiteX39" fmla="*/ 1039385 w 3105150"/>
              <a:gd name="connsiteY39" fmla="*/ 4119815 h 4686300"/>
              <a:gd name="connsiteX40" fmla="*/ 1039385 w 3105150"/>
              <a:gd name="connsiteY40" fmla="*/ 3916742 h 4686300"/>
              <a:gd name="connsiteX41" fmla="*/ 2066180 w 3105150"/>
              <a:gd name="connsiteY41" fmla="*/ 3916742 h 4686300"/>
              <a:gd name="connsiteX42" fmla="*/ 2066180 w 3105150"/>
              <a:gd name="connsiteY42" fmla="*/ 4119815 h 4686300"/>
              <a:gd name="connsiteX43" fmla="*/ 2066180 w 3105150"/>
              <a:gd name="connsiteY43" fmla="*/ 3868450 h 4686300"/>
              <a:gd name="connsiteX44" fmla="*/ 1039385 w 3105150"/>
              <a:gd name="connsiteY44" fmla="*/ 3868450 h 4686300"/>
              <a:gd name="connsiteX45" fmla="*/ 1039385 w 3105150"/>
              <a:gd name="connsiteY45" fmla="*/ 3665377 h 4686300"/>
              <a:gd name="connsiteX46" fmla="*/ 2066180 w 3105150"/>
              <a:gd name="connsiteY46" fmla="*/ 3665377 h 4686300"/>
              <a:gd name="connsiteX47" fmla="*/ 2066180 w 3105150"/>
              <a:gd name="connsiteY47" fmla="*/ 3868450 h 4686300"/>
              <a:gd name="connsiteX48" fmla="*/ 1154637 w 3105150"/>
              <a:gd name="connsiteY48" fmla="*/ 3617085 h 4686300"/>
              <a:gd name="connsiteX49" fmla="*/ 694770 w 3105150"/>
              <a:gd name="connsiteY49" fmla="*/ 3157218 h 4686300"/>
              <a:gd name="connsiteX50" fmla="*/ 694770 w 3105150"/>
              <a:gd name="connsiteY50" fmla="*/ 3061873 h 4686300"/>
              <a:gd name="connsiteX51" fmla="*/ 510271 w 3105150"/>
              <a:gd name="connsiteY51" fmla="*/ 2627628 h 4686300"/>
              <a:gd name="connsiteX52" fmla="*/ 55452 w 3105150"/>
              <a:gd name="connsiteY52" fmla="*/ 1560352 h 4686300"/>
              <a:gd name="connsiteX53" fmla="*/ 1531446 w 3105150"/>
              <a:gd name="connsiteY53" fmla="*/ 55592 h 4686300"/>
              <a:gd name="connsiteX54" fmla="*/ 1552973 w 3105150"/>
              <a:gd name="connsiteY54" fmla="*/ 55497 h 4686300"/>
              <a:gd name="connsiteX55" fmla="*/ 2604152 w 3105150"/>
              <a:gd name="connsiteY55" fmla="*/ 486694 h 4686300"/>
              <a:gd name="connsiteX56" fmla="*/ 3050112 w 3105150"/>
              <a:gd name="connsiteY56" fmla="*/ 1552827 h 4686300"/>
              <a:gd name="connsiteX57" fmla="*/ 2595008 w 3105150"/>
              <a:gd name="connsiteY57" fmla="*/ 2627819 h 4686300"/>
              <a:gd name="connsiteX58" fmla="*/ 2410794 w 3105150"/>
              <a:gd name="connsiteY58" fmla="*/ 3061873 h 4686300"/>
              <a:gd name="connsiteX59" fmla="*/ 2410794 w 3105150"/>
              <a:gd name="connsiteY59" fmla="*/ 3157218 h 4686300"/>
              <a:gd name="connsiteX60" fmla="*/ 1950927 w 3105150"/>
              <a:gd name="connsiteY60" fmla="*/ 3617085 h 4686300"/>
              <a:gd name="connsiteX61" fmla="*/ 1154637 w 3105150"/>
              <a:gd name="connsiteY61" fmla="*/ 3617085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105150" h="4686300">
                <a:moveTo>
                  <a:pt x="2974770" y="946085"/>
                </a:moveTo>
                <a:cubicBezTo>
                  <a:pt x="2895521" y="760633"/>
                  <a:pt x="2782269" y="594422"/>
                  <a:pt x="2638061" y="452213"/>
                </a:cubicBezTo>
                <a:cubicBezTo>
                  <a:pt x="2493852" y="310005"/>
                  <a:pt x="2326308" y="199134"/>
                  <a:pt x="2139808" y="122553"/>
                </a:cubicBezTo>
                <a:cubicBezTo>
                  <a:pt x="1946546" y="43115"/>
                  <a:pt x="1741663" y="4348"/>
                  <a:pt x="1530780" y="7301"/>
                </a:cubicBezTo>
                <a:cubicBezTo>
                  <a:pt x="1326182" y="10158"/>
                  <a:pt x="1126919" y="53783"/>
                  <a:pt x="938610" y="137126"/>
                </a:cubicBezTo>
                <a:cubicBezTo>
                  <a:pt x="757064" y="217422"/>
                  <a:pt x="593805" y="330865"/>
                  <a:pt x="453216" y="474121"/>
                </a:cubicBezTo>
                <a:cubicBezTo>
                  <a:pt x="312722" y="617377"/>
                  <a:pt x="202518" y="782921"/>
                  <a:pt x="125747" y="965992"/>
                </a:cubicBezTo>
                <a:cubicBezTo>
                  <a:pt x="46022" y="1155920"/>
                  <a:pt x="6208" y="1355945"/>
                  <a:pt x="7160" y="1560638"/>
                </a:cubicBezTo>
                <a:cubicBezTo>
                  <a:pt x="8208" y="1771997"/>
                  <a:pt x="51166" y="1976594"/>
                  <a:pt x="134795" y="2168809"/>
                </a:cubicBezTo>
                <a:cubicBezTo>
                  <a:pt x="215567" y="2354546"/>
                  <a:pt x="330629" y="2520567"/>
                  <a:pt x="476648" y="2662204"/>
                </a:cubicBezTo>
                <a:cubicBezTo>
                  <a:pt x="584566" y="2766979"/>
                  <a:pt x="646478" y="2912616"/>
                  <a:pt x="646478" y="3061873"/>
                </a:cubicBezTo>
                <a:lnTo>
                  <a:pt x="646478" y="3157218"/>
                </a:lnTo>
                <a:cubicBezTo>
                  <a:pt x="646478" y="3380198"/>
                  <a:pt x="790877" y="3570127"/>
                  <a:pt x="991093" y="3638326"/>
                </a:cubicBezTo>
                <a:lnTo>
                  <a:pt x="991093" y="4199825"/>
                </a:lnTo>
                <a:cubicBezTo>
                  <a:pt x="991093" y="4321173"/>
                  <a:pt x="1085295" y="4420900"/>
                  <a:pt x="1204358" y="4429758"/>
                </a:cubicBezTo>
                <a:cubicBezTo>
                  <a:pt x="1216264" y="4572729"/>
                  <a:pt x="1336374" y="4685505"/>
                  <a:pt x="1482393" y="4685505"/>
                </a:cubicBezTo>
                <a:lnTo>
                  <a:pt x="1622981" y="4685505"/>
                </a:lnTo>
                <a:cubicBezTo>
                  <a:pt x="1769000" y="4685505"/>
                  <a:pt x="1889110" y="4572729"/>
                  <a:pt x="1901016" y="4429758"/>
                </a:cubicBezTo>
                <a:cubicBezTo>
                  <a:pt x="2020174" y="4420805"/>
                  <a:pt x="2114281" y="4321173"/>
                  <a:pt x="2114281" y="4199825"/>
                </a:cubicBezTo>
                <a:lnTo>
                  <a:pt x="2114281" y="3638326"/>
                </a:lnTo>
                <a:cubicBezTo>
                  <a:pt x="2314497" y="3570127"/>
                  <a:pt x="2458896" y="3380198"/>
                  <a:pt x="2458896" y="3157218"/>
                </a:cubicBezTo>
                <a:lnTo>
                  <a:pt x="2458896" y="3061873"/>
                </a:lnTo>
                <a:cubicBezTo>
                  <a:pt x="2458896" y="2912521"/>
                  <a:pt x="2520713" y="2766979"/>
                  <a:pt x="2628536" y="2662490"/>
                </a:cubicBezTo>
                <a:cubicBezTo>
                  <a:pt x="2775507" y="2519900"/>
                  <a:pt x="2891140" y="2352737"/>
                  <a:pt x="2972007" y="2165570"/>
                </a:cubicBezTo>
                <a:cubicBezTo>
                  <a:pt x="3055827" y="1971832"/>
                  <a:pt x="3098213" y="1765616"/>
                  <a:pt x="3098213" y="1552827"/>
                </a:cubicBezTo>
                <a:cubicBezTo>
                  <a:pt x="3098404" y="1342229"/>
                  <a:pt x="3056875" y="1138109"/>
                  <a:pt x="2974770" y="946085"/>
                </a:cubicBezTo>
                <a:close/>
                <a:moveTo>
                  <a:pt x="1623077" y="4637213"/>
                </a:moveTo>
                <a:lnTo>
                  <a:pt x="1482488" y="4637213"/>
                </a:lnTo>
                <a:cubicBezTo>
                  <a:pt x="1363330" y="4637213"/>
                  <a:pt x="1264937" y="4546440"/>
                  <a:pt x="1252840" y="4430520"/>
                </a:cubicBezTo>
                <a:lnTo>
                  <a:pt x="1852724" y="4430520"/>
                </a:lnTo>
                <a:cubicBezTo>
                  <a:pt x="1840628" y="4546535"/>
                  <a:pt x="1742235" y="4637213"/>
                  <a:pt x="1623077" y="4637213"/>
                </a:cubicBezTo>
                <a:close/>
                <a:moveTo>
                  <a:pt x="2066180" y="4199825"/>
                </a:moveTo>
                <a:cubicBezTo>
                  <a:pt x="2066180" y="4300409"/>
                  <a:pt x="1984360" y="4382229"/>
                  <a:pt x="1883776" y="4382229"/>
                </a:cubicBezTo>
                <a:lnTo>
                  <a:pt x="1221788" y="4382229"/>
                </a:lnTo>
                <a:cubicBezTo>
                  <a:pt x="1121204" y="4382229"/>
                  <a:pt x="1039385" y="4300409"/>
                  <a:pt x="1039385" y="4199825"/>
                </a:cubicBezTo>
                <a:lnTo>
                  <a:pt x="1039385" y="4168011"/>
                </a:lnTo>
                <a:lnTo>
                  <a:pt x="2066180" y="4168011"/>
                </a:lnTo>
                <a:lnTo>
                  <a:pt x="2066180" y="4199825"/>
                </a:lnTo>
                <a:close/>
                <a:moveTo>
                  <a:pt x="2066180" y="4119815"/>
                </a:moveTo>
                <a:lnTo>
                  <a:pt x="1039385" y="4119815"/>
                </a:lnTo>
                <a:lnTo>
                  <a:pt x="1039385" y="3916742"/>
                </a:lnTo>
                <a:lnTo>
                  <a:pt x="2066180" y="3916742"/>
                </a:lnTo>
                <a:lnTo>
                  <a:pt x="2066180" y="4119815"/>
                </a:lnTo>
                <a:close/>
                <a:moveTo>
                  <a:pt x="2066180" y="3868450"/>
                </a:moveTo>
                <a:lnTo>
                  <a:pt x="1039385" y="3868450"/>
                </a:lnTo>
                <a:lnTo>
                  <a:pt x="1039385" y="3665377"/>
                </a:lnTo>
                <a:lnTo>
                  <a:pt x="2066180" y="3665377"/>
                </a:lnTo>
                <a:lnTo>
                  <a:pt x="2066180" y="3868450"/>
                </a:lnTo>
                <a:close/>
                <a:moveTo>
                  <a:pt x="1154637" y="3617085"/>
                </a:moveTo>
                <a:cubicBezTo>
                  <a:pt x="901082" y="3617085"/>
                  <a:pt x="694770" y="3410774"/>
                  <a:pt x="694770" y="3157218"/>
                </a:cubicBezTo>
                <a:lnTo>
                  <a:pt x="694770" y="3061873"/>
                </a:lnTo>
                <a:cubicBezTo>
                  <a:pt x="694770" y="2899567"/>
                  <a:pt x="627524" y="2741357"/>
                  <a:pt x="510271" y="2627628"/>
                </a:cubicBezTo>
                <a:cubicBezTo>
                  <a:pt x="218996" y="2345021"/>
                  <a:pt x="57452" y="1966022"/>
                  <a:pt x="55452" y="1560352"/>
                </a:cubicBezTo>
                <a:cubicBezTo>
                  <a:pt x="51356" y="742059"/>
                  <a:pt x="713535" y="67022"/>
                  <a:pt x="1531446" y="55592"/>
                </a:cubicBezTo>
                <a:cubicBezTo>
                  <a:pt x="1538685" y="55497"/>
                  <a:pt x="1545829" y="55497"/>
                  <a:pt x="1552973" y="55497"/>
                </a:cubicBezTo>
                <a:cubicBezTo>
                  <a:pt x="1949118" y="55497"/>
                  <a:pt x="2321736" y="208088"/>
                  <a:pt x="2604152" y="486694"/>
                </a:cubicBezTo>
                <a:cubicBezTo>
                  <a:pt x="2891712" y="770348"/>
                  <a:pt x="3050112" y="1148967"/>
                  <a:pt x="3050112" y="1552827"/>
                </a:cubicBezTo>
                <a:cubicBezTo>
                  <a:pt x="3050112" y="1961545"/>
                  <a:pt x="2888473" y="2343307"/>
                  <a:pt x="2595008" y="2627819"/>
                </a:cubicBezTo>
                <a:cubicBezTo>
                  <a:pt x="2477946" y="2741357"/>
                  <a:pt x="2410794" y="2899567"/>
                  <a:pt x="2410794" y="3061873"/>
                </a:cubicBezTo>
                <a:lnTo>
                  <a:pt x="2410794" y="3157218"/>
                </a:lnTo>
                <a:cubicBezTo>
                  <a:pt x="2410794" y="3410774"/>
                  <a:pt x="2204483" y="3617085"/>
                  <a:pt x="1950927" y="3617085"/>
                </a:cubicBezTo>
                <a:lnTo>
                  <a:pt x="1154637" y="3617085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xmlns="" id="{C5A5C388-DA07-4993-B05C-9891A914FFED}"/>
              </a:ext>
            </a:extLst>
          </p:cNvPr>
          <p:cNvSpPr/>
          <p:nvPr userDrawn="1"/>
        </p:nvSpPr>
        <p:spPr>
          <a:xfrm>
            <a:off x="4722384" y="2145600"/>
            <a:ext cx="295275" cy="771525"/>
          </a:xfrm>
          <a:custGeom>
            <a:avLst/>
            <a:gdLst>
              <a:gd name="connsiteX0" fmla="*/ 291861 w 295275"/>
              <a:gd name="connsiteY0" fmla="*/ 35338 h 771525"/>
              <a:gd name="connsiteX1" fmla="*/ 55451 w 295275"/>
              <a:gd name="connsiteY1" fmla="*/ 768572 h 771525"/>
              <a:gd name="connsiteX2" fmla="*/ 7159 w 295275"/>
              <a:gd name="connsiteY2" fmla="*/ 768858 h 771525"/>
              <a:gd name="connsiteX3" fmla="*/ 252809 w 295275"/>
              <a:gd name="connsiteY3" fmla="*/ 7144 h 771525"/>
              <a:gd name="connsiteX4" fmla="*/ 291861 w 295275"/>
              <a:gd name="connsiteY4" fmla="*/ 35338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5" h="771525">
                <a:moveTo>
                  <a:pt x="291861" y="35338"/>
                </a:moveTo>
                <a:cubicBezTo>
                  <a:pt x="135937" y="250603"/>
                  <a:pt x="54213" y="504158"/>
                  <a:pt x="55451" y="768572"/>
                </a:cubicBezTo>
                <a:lnTo>
                  <a:pt x="7159" y="768858"/>
                </a:lnTo>
                <a:cubicBezTo>
                  <a:pt x="5826" y="494062"/>
                  <a:pt x="90789" y="230696"/>
                  <a:pt x="252809" y="7144"/>
                </a:cubicBezTo>
                <a:lnTo>
                  <a:pt x="291861" y="35338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xmlns="" id="{EFA5647D-2B4C-4998-80CD-6300AD0F3697}"/>
              </a:ext>
            </a:extLst>
          </p:cNvPr>
          <p:cNvSpPr/>
          <p:nvPr userDrawn="1"/>
        </p:nvSpPr>
        <p:spPr>
          <a:xfrm>
            <a:off x="5204365" y="1712307"/>
            <a:ext cx="342900" cy="228600"/>
          </a:xfrm>
          <a:custGeom>
            <a:avLst/>
            <a:gdLst>
              <a:gd name="connsiteX0" fmla="*/ 342710 w 342900"/>
              <a:gd name="connsiteY0" fmla="*/ 52006 h 228600"/>
              <a:gd name="connsiteX1" fmla="*/ 37338 w 342900"/>
              <a:gd name="connsiteY1" fmla="*/ 229457 h 228600"/>
              <a:gd name="connsiteX2" fmla="*/ 7144 w 342900"/>
              <a:gd name="connsiteY2" fmla="*/ 191834 h 228600"/>
              <a:gd name="connsiteX3" fmla="*/ 324993 w 342900"/>
              <a:gd name="connsiteY3" fmla="*/ 7144 h 228600"/>
              <a:gd name="connsiteX4" fmla="*/ 342710 w 342900"/>
              <a:gd name="connsiteY4" fmla="*/ 52006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28600">
                <a:moveTo>
                  <a:pt x="342710" y="52006"/>
                </a:moveTo>
                <a:cubicBezTo>
                  <a:pt x="233553" y="94869"/>
                  <a:pt x="130778" y="154591"/>
                  <a:pt x="37338" y="229457"/>
                </a:cubicBezTo>
                <a:lnTo>
                  <a:pt x="7144" y="191834"/>
                </a:lnTo>
                <a:cubicBezTo>
                  <a:pt x="104394" y="113919"/>
                  <a:pt x="211360" y="51721"/>
                  <a:pt x="324993" y="7144"/>
                </a:cubicBezTo>
                <a:lnTo>
                  <a:pt x="342710" y="52006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xmlns="" id="{421A2B4D-628D-483F-8C10-FC53A4FFC856}"/>
              </a:ext>
            </a:extLst>
          </p:cNvPr>
          <p:cNvSpPr/>
          <p:nvPr userDrawn="1"/>
        </p:nvSpPr>
        <p:spPr>
          <a:xfrm>
            <a:off x="6269355" y="1679160"/>
            <a:ext cx="914400" cy="1228725"/>
          </a:xfrm>
          <a:custGeom>
            <a:avLst/>
            <a:gdLst>
              <a:gd name="connsiteX0" fmla="*/ 912590 w 914400"/>
              <a:gd name="connsiteY0" fmla="*/ 1228725 h 1228725"/>
              <a:gd name="connsiteX1" fmla="*/ 864299 w 914400"/>
              <a:gd name="connsiteY1" fmla="*/ 1228725 h 1228725"/>
              <a:gd name="connsiteX2" fmla="*/ 7144 w 914400"/>
              <a:gd name="connsiteY2" fmla="*/ 53435 h 1228725"/>
              <a:gd name="connsiteX3" fmla="*/ 20669 w 914400"/>
              <a:gd name="connsiteY3" fmla="*/ 7144 h 1228725"/>
              <a:gd name="connsiteX4" fmla="*/ 659797 w 914400"/>
              <a:gd name="connsiteY4" fmla="*/ 456819 h 1228725"/>
              <a:gd name="connsiteX5" fmla="*/ 912590 w 914400"/>
              <a:gd name="connsiteY5" fmla="*/ 12287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" h="1228725">
                <a:moveTo>
                  <a:pt x="912590" y="1228725"/>
                </a:moveTo>
                <a:lnTo>
                  <a:pt x="864299" y="1228725"/>
                </a:lnTo>
                <a:cubicBezTo>
                  <a:pt x="864299" y="684562"/>
                  <a:pt x="511874" y="201263"/>
                  <a:pt x="7144" y="53435"/>
                </a:cubicBezTo>
                <a:lnTo>
                  <a:pt x="20669" y="7144"/>
                </a:lnTo>
                <a:cubicBezTo>
                  <a:pt x="272606" y="80867"/>
                  <a:pt x="499586" y="240601"/>
                  <a:pt x="659797" y="456819"/>
                </a:cubicBezTo>
                <a:cubicBezTo>
                  <a:pt x="825151" y="679895"/>
                  <a:pt x="912590" y="946880"/>
                  <a:pt x="912590" y="1228725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xmlns="" id="{B3B52BE4-46E7-44AF-914D-13297DA953A9}"/>
              </a:ext>
            </a:extLst>
          </p:cNvPr>
          <p:cNvSpPr/>
          <p:nvPr userDrawn="1"/>
        </p:nvSpPr>
        <p:spPr>
          <a:xfrm>
            <a:off x="6833235" y="3268978"/>
            <a:ext cx="295275" cy="476250"/>
          </a:xfrm>
          <a:custGeom>
            <a:avLst/>
            <a:gdLst>
              <a:gd name="connsiteX0" fmla="*/ 292037 w 295275"/>
              <a:gd name="connsiteY0" fmla="*/ 21241 h 476250"/>
              <a:gd name="connsiteX1" fmla="*/ 247745 w 295275"/>
              <a:gd name="connsiteY1" fmla="*/ 143923 h 476250"/>
              <a:gd name="connsiteX2" fmla="*/ 43910 w 295275"/>
              <a:gd name="connsiteY2" fmla="*/ 476345 h 476250"/>
              <a:gd name="connsiteX3" fmla="*/ 7144 w 295275"/>
              <a:gd name="connsiteY3" fmla="*/ 445103 h 476250"/>
              <a:gd name="connsiteX4" fmla="*/ 203263 w 295275"/>
              <a:gd name="connsiteY4" fmla="*/ 125254 h 476250"/>
              <a:gd name="connsiteX5" fmla="*/ 245840 w 295275"/>
              <a:gd name="connsiteY5" fmla="*/ 7144 h 476250"/>
              <a:gd name="connsiteX6" fmla="*/ 292037 w 295275"/>
              <a:gd name="connsiteY6" fmla="*/ 21241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75" h="476250">
                <a:moveTo>
                  <a:pt x="292037" y="21241"/>
                </a:moveTo>
                <a:cubicBezTo>
                  <a:pt x="279368" y="62770"/>
                  <a:pt x="264509" y="104013"/>
                  <a:pt x="247745" y="143923"/>
                </a:cubicBezTo>
                <a:cubicBezTo>
                  <a:pt x="196977" y="264986"/>
                  <a:pt x="128397" y="376809"/>
                  <a:pt x="43910" y="476345"/>
                </a:cubicBezTo>
                <a:lnTo>
                  <a:pt x="7144" y="445103"/>
                </a:lnTo>
                <a:cubicBezTo>
                  <a:pt x="88392" y="349377"/>
                  <a:pt x="154400" y="241745"/>
                  <a:pt x="203263" y="125254"/>
                </a:cubicBezTo>
                <a:cubicBezTo>
                  <a:pt x="219361" y="86868"/>
                  <a:pt x="233744" y="47054"/>
                  <a:pt x="245840" y="7144"/>
                </a:cubicBezTo>
                <a:lnTo>
                  <a:pt x="292037" y="21241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xmlns="" id="{263EC5CF-006D-40E5-81F6-5DF322F2643C}"/>
              </a:ext>
            </a:extLst>
          </p:cNvPr>
          <p:cNvSpPr/>
          <p:nvPr userDrawn="1"/>
        </p:nvSpPr>
        <p:spPr>
          <a:xfrm>
            <a:off x="372256" y="846205"/>
            <a:ext cx="704850" cy="409575"/>
          </a:xfrm>
          <a:custGeom>
            <a:avLst/>
            <a:gdLst>
              <a:gd name="connsiteX0" fmla="*/ 701897 w 704850"/>
              <a:gd name="connsiteY0" fmla="*/ 313944 h 409575"/>
              <a:gd name="connsiteX1" fmla="*/ 608743 w 704850"/>
              <a:gd name="connsiteY1" fmla="*/ 407098 h 409575"/>
              <a:gd name="connsiteX2" fmla="*/ 100298 w 704850"/>
              <a:gd name="connsiteY2" fmla="*/ 407098 h 409575"/>
              <a:gd name="connsiteX3" fmla="*/ 7144 w 704850"/>
              <a:gd name="connsiteY3" fmla="*/ 313944 h 409575"/>
              <a:gd name="connsiteX4" fmla="*/ 76200 w 704850"/>
              <a:gd name="connsiteY4" fmla="*/ 223933 h 409575"/>
              <a:gd name="connsiteX5" fmla="*/ 91630 w 704850"/>
              <a:gd name="connsiteY5" fmla="*/ 219837 h 409575"/>
              <a:gd name="connsiteX6" fmla="*/ 93917 w 704850"/>
              <a:gd name="connsiteY6" fmla="*/ 204025 h 409575"/>
              <a:gd name="connsiteX7" fmla="*/ 186023 w 704850"/>
              <a:gd name="connsiteY7" fmla="*/ 124396 h 409575"/>
              <a:gd name="connsiteX8" fmla="*/ 210121 w 704850"/>
              <a:gd name="connsiteY8" fmla="*/ 124396 h 409575"/>
              <a:gd name="connsiteX9" fmla="*/ 210121 w 704850"/>
              <a:gd name="connsiteY9" fmla="*/ 100298 h 409575"/>
              <a:gd name="connsiteX10" fmla="*/ 303276 w 704850"/>
              <a:gd name="connsiteY10" fmla="*/ 7144 h 409575"/>
              <a:gd name="connsiteX11" fmla="*/ 396240 w 704850"/>
              <a:gd name="connsiteY11" fmla="*/ 96012 h 409575"/>
              <a:gd name="connsiteX12" fmla="*/ 397574 w 704850"/>
              <a:gd name="connsiteY12" fmla="*/ 125444 h 409575"/>
              <a:gd name="connsiteX13" fmla="*/ 426149 w 704850"/>
              <a:gd name="connsiteY13" fmla="*/ 118396 h 409575"/>
              <a:gd name="connsiteX14" fmla="*/ 448342 w 704850"/>
              <a:gd name="connsiteY14" fmla="*/ 115729 h 409575"/>
              <a:gd name="connsiteX15" fmla="*/ 541401 w 704850"/>
              <a:gd name="connsiteY15" fmla="*/ 205740 h 409575"/>
              <a:gd name="connsiteX16" fmla="*/ 542449 w 704850"/>
              <a:gd name="connsiteY16" fmla="*/ 240125 h 409575"/>
              <a:gd name="connsiteX17" fmla="*/ 574453 w 704850"/>
              <a:gd name="connsiteY17" fmla="*/ 227362 h 409575"/>
              <a:gd name="connsiteX18" fmla="*/ 608743 w 704850"/>
              <a:gd name="connsiteY18" fmla="*/ 220790 h 409575"/>
              <a:gd name="connsiteX19" fmla="*/ 701897 w 704850"/>
              <a:gd name="connsiteY19" fmla="*/ 3139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4850" h="409575">
                <a:moveTo>
                  <a:pt x="701897" y="313944"/>
                </a:moveTo>
                <a:cubicBezTo>
                  <a:pt x="701897" y="365284"/>
                  <a:pt x="660083" y="407098"/>
                  <a:pt x="608743" y="407098"/>
                </a:cubicBezTo>
                <a:lnTo>
                  <a:pt x="100298" y="407098"/>
                </a:lnTo>
                <a:cubicBezTo>
                  <a:pt x="48959" y="407098"/>
                  <a:pt x="7144" y="365284"/>
                  <a:pt x="7144" y="313944"/>
                </a:cubicBezTo>
                <a:cubicBezTo>
                  <a:pt x="7144" y="271748"/>
                  <a:pt x="35528" y="234791"/>
                  <a:pt x="76200" y="223933"/>
                </a:cubicBezTo>
                <a:lnTo>
                  <a:pt x="91630" y="219837"/>
                </a:lnTo>
                <a:lnTo>
                  <a:pt x="93917" y="204025"/>
                </a:lnTo>
                <a:cubicBezTo>
                  <a:pt x="100489" y="158591"/>
                  <a:pt x="140113" y="124396"/>
                  <a:pt x="186023" y="124396"/>
                </a:cubicBezTo>
                <a:lnTo>
                  <a:pt x="210121" y="124396"/>
                </a:lnTo>
                <a:lnTo>
                  <a:pt x="210121" y="100298"/>
                </a:lnTo>
                <a:cubicBezTo>
                  <a:pt x="210121" y="48958"/>
                  <a:pt x="251936" y="7144"/>
                  <a:pt x="303276" y="7144"/>
                </a:cubicBezTo>
                <a:cubicBezTo>
                  <a:pt x="353187" y="7144"/>
                  <a:pt x="394049" y="46196"/>
                  <a:pt x="396240" y="96012"/>
                </a:cubicBezTo>
                <a:lnTo>
                  <a:pt x="397574" y="125444"/>
                </a:lnTo>
                <a:lnTo>
                  <a:pt x="426149" y="118396"/>
                </a:lnTo>
                <a:cubicBezTo>
                  <a:pt x="433388" y="116586"/>
                  <a:pt x="440817" y="115729"/>
                  <a:pt x="448342" y="115729"/>
                </a:cubicBezTo>
                <a:cubicBezTo>
                  <a:pt x="498920" y="115729"/>
                  <a:pt x="539782" y="155257"/>
                  <a:pt x="541401" y="205740"/>
                </a:cubicBezTo>
                <a:lnTo>
                  <a:pt x="542449" y="240125"/>
                </a:lnTo>
                <a:lnTo>
                  <a:pt x="574453" y="227362"/>
                </a:lnTo>
                <a:cubicBezTo>
                  <a:pt x="585311" y="222980"/>
                  <a:pt x="596932" y="220790"/>
                  <a:pt x="608743" y="220790"/>
                </a:cubicBezTo>
                <a:cubicBezTo>
                  <a:pt x="660083" y="220790"/>
                  <a:pt x="701897" y="262509"/>
                  <a:pt x="701897" y="313944"/>
                </a:cubicBezTo>
                <a:close/>
              </a:path>
            </a:pathLst>
          </a:custGeom>
          <a:solidFill>
            <a:srgbClr val="FFD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xmlns="" id="{5AD022F8-3F05-4A2F-85F4-CD158527B333}"/>
              </a:ext>
            </a:extLst>
          </p:cNvPr>
          <p:cNvSpPr/>
          <p:nvPr userDrawn="1"/>
        </p:nvSpPr>
        <p:spPr>
          <a:xfrm>
            <a:off x="1066914" y="357192"/>
            <a:ext cx="704850" cy="409575"/>
          </a:xfrm>
          <a:custGeom>
            <a:avLst/>
            <a:gdLst>
              <a:gd name="connsiteX0" fmla="*/ 701993 w 704850"/>
              <a:gd name="connsiteY0" fmla="*/ 313944 h 409575"/>
              <a:gd name="connsiteX1" fmla="*/ 608838 w 704850"/>
              <a:gd name="connsiteY1" fmla="*/ 407099 h 409575"/>
              <a:gd name="connsiteX2" fmla="*/ 100298 w 704850"/>
              <a:gd name="connsiteY2" fmla="*/ 407099 h 409575"/>
              <a:gd name="connsiteX3" fmla="*/ 7144 w 704850"/>
              <a:gd name="connsiteY3" fmla="*/ 313944 h 409575"/>
              <a:gd name="connsiteX4" fmla="*/ 100298 w 704850"/>
              <a:gd name="connsiteY4" fmla="*/ 220790 h 409575"/>
              <a:gd name="connsiteX5" fmla="*/ 134684 w 704850"/>
              <a:gd name="connsiteY5" fmla="*/ 227362 h 409575"/>
              <a:gd name="connsiteX6" fmla="*/ 166688 w 704850"/>
              <a:gd name="connsiteY6" fmla="*/ 240125 h 409575"/>
              <a:gd name="connsiteX7" fmla="*/ 167735 w 704850"/>
              <a:gd name="connsiteY7" fmla="*/ 205740 h 409575"/>
              <a:gd name="connsiteX8" fmla="*/ 260699 w 704850"/>
              <a:gd name="connsiteY8" fmla="*/ 115729 h 409575"/>
              <a:gd name="connsiteX9" fmla="*/ 282988 w 704850"/>
              <a:gd name="connsiteY9" fmla="*/ 118396 h 409575"/>
              <a:gd name="connsiteX10" fmla="*/ 311563 w 704850"/>
              <a:gd name="connsiteY10" fmla="*/ 125444 h 409575"/>
              <a:gd name="connsiteX11" fmla="*/ 312896 w 704850"/>
              <a:gd name="connsiteY11" fmla="*/ 96012 h 409575"/>
              <a:gd name="connsiteX12" fmla="*/ 405860 w 704850"/>
              <a:gd name="connsiteY12" fmla="*/ 7144 h 409575"/>
              <a:gd name="connsiteX13" fmla="*/ 499015 w 704850"/>
              <a:gd name="connsiteY13" fmla="*/ 100298 h 409575"/>
              <a:gd name="connsiteX14" fmla="*/ 499015 w 704850"/>
              <a:gd name="connsiteY14" fmla="*/ 124397 h 409575"/>
              <a:gd name="connsiteX15" fmla="*/ 523113 w 704850"/>
              <a:gd name="connsiteY15" fmla="*/ 124397 h 409575"/>
              <a:gd name="connsiteX16" fmla="*/ 615220 w 704850"/>
              <a:gd name="connsiteY16" fmla="*/ 204026 h 409575"/>
              <a:gd name="connsiteX17" fmla="*/ 617506 w 704850"/>
              <a:gd name="connsiteY17" fmla="*/ 219742 h 409575"/>
              <a:gd name="connsiteX18" fmla="*/ 632936 w 704850"/>
              <a:gd name="connsiteY18" fmla="*/ 223838 h 409575"/>
              <a:gd name="connsiteX19" fmla="*/ 701993 w 704850"/>
              <a:gd name="connsiteY19" fmla="*/ 3139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4850" h="409575">
                <a:moveTo>
                  <a:pt x="701993" y="313944"/>
                </a:moveTo>
                <a:cubicBezTo>
                  <a:pt x="701993" y="365284"/>
                  <a:pt x="660178" y="407099"/>
                  <a:pt x="608838" y="407099"/>
                </a:cubicBezTo>
                <a:lnTo>
                  <a:pt x="100298" y="407099"/>
                </a:lnTo>
                <a:cubicBezTo>
                  <a:pt x="48958" y="407099"/>
                  <a:pt x="7144" y="365284"/>
                  <a:pt x="7144" y="313944"/>
                </a:cubicBezTo>
                <a:cubicBezTo>
                  <a:pt x="7144" y="262604"/>
                  <a:pt x="48958" y="220790"/>
                  <a:pt x="100298" y="220790"/>
                </a:cubicBezTo>
                <a:cubicBezTo>
                  <a:pt x="112204" y="220790"/>
                  <a:pt x="123825" y="222980"/>
                  <a:pt x="134684" y="227362"/>
                </a:cubicBezTo>
                <a:lnTo>
                  <a:pt x="166688" y="240125"/>
                </a:lnTo>
                <a:lnTo>
                  <a:pt x="167735" y="205740"/>
                </a:lnTo>
                <a:cubicBezTo>
                  <a:pt x="169354" y="155258"/>
                  <a:pt x="210217" y="115729"/>
                  <a:pt x="260699" y="115729"/>
                </a:cubicBezTo>
                <a:cubicBezTo>
                  <a:pt x="268319" y="115729"/>
                  <a:pt x="275749" y="116681"/>
                  <a:pt x="282988" y="118396"/>
                </a:cubicBezTo>
                <a:lnTo>
                  <a:pt x="311563" y="125444"/>
                </a:lnTo>
                <a:lnTo>
                  <a:pt x="312896" y="96012"/>
                </a:lnTo>
                <a:cubicBezTo>
                  <a:pt x="315087" y="46196"/>
                  <a:pt x="355949" y="7144"/>
                  <a:pt x="405860" y="7144"/>
                </a:cubicBezTo>
                <a:cubicBezTo>
                  <a:pt x="457200" y="7144"/>
                  <a:pt x="499015" y="48959"/>
                  <a:pt x="499015" y="100298"/>
                </a:cubicBezTo>
                <a:lnTo>
                  <a:pt x="499015" y="124397"/>
                </a:lnTo>
                <a:lnTo>
                  <a:pt x="523113" y="124397"/>
                </a:lnTo>
                <a:cubicBezTo>
                  <a:pt x="569119" y="124397"/>
                  <a:pt x="608743" y="158687"/>
                  <a:pt x="615220" y="204026"/>
                </a:cubicBezTo>
                <a:lnTo>
                  <a:pt x="617506" y="219742"/>
                </a:lnTo>
                <a:lnTo>
                  <a:pt x="632936" y="223838"/>
                </a:lnTo>
                <a:cubicBezTo>
                  <a:pt x="673608" y="234791"/>
                  <a:pt x="701993" y="271748"/>
                  <a:pt x="701993" y="313944"/>
                </a:cubicBezTo>
                <a:close/>
              </a:path>
            </a:pathLst>
          </a:custGeom>
          <a:solidFill>
            <a:srgbClr val="FFC5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xmlns="" id="{E7EFA64D-470C-4340-9017-AFF124D1ECAA}"/>
              </a:ext>
            </a:extLst>
          </p:cNvPr>
          <p:cNvSpPr/>
          <p:nvPr userDrawn="1"/>
        </p:nvSpPr>
        <p:spPr>
          <a:xfrm>
            <a:off x="323964" y="797914"/>
            <a:ext cx="800100" cy="504825"/>
          </a:xfrm>
          <a:custGeom>
            <a:avLst/>
            <a:gdLst>
              <a:gd name="connsiteX0" fmla="*/ 657035 w 800100"/>
              <a:gd name="connsiteY0" fmla="*/ 220790 h 504825"/>
              <a:gd name="connsiteX1" fmla="*/ 633794 w 800100"/>
              <a:gd name="connsiteY1" fmla="*/ 222694 h 504825"/>
              <a:gd name="connsiteX2" fmla="*/ 496634 w 800100"/>
              <a:gd name="connsiteY2" fmla="*/ 115729 h 504825"/>
              <a:gd name="connsiteX3" fmla="*/ 489109 w 800100"/>
              <a:gd name="connsiteY3" fmla="*/ 115919 h 504825"/>
              <a:gd name="connsiteX4" fmla="*/ 351568 w 800100"/>
              <a:gd name="connsiteY4" fmla="*/ 7144 h 504825"/>
              <a:gd name="connsiteX5" fmla="*/ 211931 w 800100"/>
              <a:gd name="connsiteY5" fmla="*/ 126206 h 504825"/>
              <a:gd name="connsiteX6" fmla="*/ 97441 w 800100"/>
              <a:gd name="connsiteY6" fmla="*/ 230219 h 504825"/>
              <a:gd name="connsiteX7" fmla="*/ 7144 w 800100"/>
              <a:gd name="connsiteY7" fmla="*/ 362236 h 504825"/>
              <a:gd name="connsiteX8" fmla="*/ 148590 w 800100"/>
              <a:gd name="connsiteY8" fmla="*/ 503587 h 504825"/>
              <a:gd name="connsiteX9" fmla="*/ 657130 w 800100"/>
              <a:gd name="connsiteY9" fmla="*/ 503587 h 504825"/>
              <a:gd name="connsiteX10" fmla="*/ 798481 w 800100"/>
              <a:gd name="connsiteY10" fmla="*/ 362236 h 504825"/>
              <a:gd name="connsiteX11" fmla="*/ 657035 w 800100"/>
              <a:gd name="connsiteY11" fmla="*/ 220790 h 504825"/>
              <a:gd name="connsiteX12" fmla="*/ 657035 w 800100"/>
              <a:gd name="connsiteY12" fmla="*/ 455295 h 504825"/>
              <a:gd name="connsiteX13" fmla="*/ 148590 w 800100"/>
              <a:gd name="connsiteY13" fmla="*/ 455295 h 504825"/>
              <a:gd name="connsiteX14" fmla="*/ 55436 w 800100"/>
              <a:gd name="connsiteY14" fmla="*/ 362140 h 504825"/>
              <a:gd name="connsiteX15" fmla="*/ 124492 w 800100"/>
              <a:gd name="connsiteY15" fmla="*/ 272129 h 504825"/>
              <a:gd name="connsiteX16" fmla="*/ 139922 w 800100"/>
              <a:gd name="connsiteY16" fmla="*/ 268034 h 504825"/>
              <a:gd name="connsiteX17" fmla="*/ 142208 w 800100"/>
              <a:gd name="connsiteY17" fmla="*/ 252222 h 504825"/>
              <a:gd name="connsiteX18" fmla="*/ 234315 w 800100"/>
              <a:gd name="connsiteY18" fmla="*/ 172593 h 504825"/>
              <a:gd name="connsiteX19" fmla="*/ 258413 w 800100"/>
              <a:gd name="connsiteY19" fmla="*/ 172593 h 504825"/>
              <a:gd name="connsiteX20" fmla="*/ 258413 w 800100"/>
              <a:gd name="connsiteY20" fmla="*/ 148495 h 504825"/>
              <a:gd name="connsiteX21" fmla="*/ 351568 w 800100"/>
              <a:gd name="connsiteY21" fmla="*/ 55340 h 504825"/>
              <a:gd name="connsiteX22" fmla="*/ 444532 w 800100"/>
              <a:gd name="connsiteY22" fmla="*/ 144209 h 504825"/>
              <a:gd name="connsiteX23" fmla="*/ 445865 w 800100"/>
              <a:gd name="connsiteY23" fmla="*/ 173641 h 504825"/>
              <a:gd name="connsiteX24" fmla="*/ 474440 w 800100"/>
              <a:gd name="connsiteY24" fmla="*/ 166592 h 504825"/>
              <a:gd name="connsiteX25" fmla="*/ 496634 w 800100"/>
              <a:gd name="connsiteY25" fmla="*/ 163925 h 504825"/>
              <a:gd name="connsiteX26" fmla="*/ 589693 w 800100"/>
              <a:gd name="connsiteY26" fmla="*/ 253936 h 504825"/>
              <a:gd name="connsiteX27" fmla="*/ 590741 w 800100"/>
              <a:gd name="connsiteY27" fmla="*/ 288322 h 504825"/>
              <a:gd name="connsiteX28" fmla="*/ 622745 w 800100"/>
              <a:gd name="connsiteY28" fmla="*/ 275558 h 504825"/>
              <a:gd name="connsiteX29" fmla="*/ 657035 w 800100"/>
              <a:gd name="connsiteY29" fmla="*/ 268986 h 504825"/>
              <a:gd name="connsiteX30" fmla="*/ 750189 w 800100"/>
              <a:gd name="connsiteY30" fmla="*/ 362140 h 504825"/>
              <a:gd name="connsiteX31" fmla="*/ 657035 w 800100"/>
              <a:gd name="connsiteY31" fmla="*/ 45529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0100" h="504825">
                <a:moveTo>
                  <a:pt x="657035" y="220790"/>
                </a:moveTo>
                <a:cubicBezTo>
                  <a:pt x="649224" y="220790"/>
                  <a:pt x="641413" y="221456"/>
                  <a:pt x="633794" y="222694"/>
                </a:cubicBezTo>
                <a:cubicBezTo>
                  <a:pt x="618554" y="160782"/>
                  <a:pt x="563118" y="115729"/>
                  <a:pt x="496634" y="115729"/>
                </a:cubicBezTo>
                <a:cubicBezTo>
                  <a:pt x="494157" y="115729"/>
                  <a:pt x="491585" y="115824"/>
                  <a:pt x="489109" y="115919"/>
                </a:cubicBezTo>
                <a:cubicBezTo>
                  <a:pt x="474440" y="53245"/>
                  <a:pt x="418338" y="7144"/>
                  <a:pt x="351568" y="7144"/>
                </a:cubicBezTo>
                <a:cubicBezTo>
                  <a:pt x="281178" y="7144"/>
                  <a:pt x="222694" y="58769"/>
                  <a:pt x="211931" y="126206"/>
                </a:cubicBezTo>
                <a:cubicBezTo>
                  <a:pt x="156972" y="135065"/>
                  <a:pt x="111538" y="176117"/>
                  <a:pt x="97441" y="230219"/>
                </a:cubicBezTo>
                <a:cubicBezTo>
                  <a:pt x="43625" y="251174"/>
                  <a:pt x="7144" y="303371"/>
                  <a:pt x="7144" y="362236"/>
                </a:cubicBezTo>
                <a:cubicBezTo>
                  <a:pt x="7144" y="440150"/>
                  <a:pt x="70580" y="503587"/>
                  <a:pt x="148590" y="503587"/>
                </a:cubicBezTo>
                <a:lnTo>
                  <a:pt x="657130" y="503587"/>
                </a:lnTo>
                <a:cubicBezTo>
                  <a:pt x="735044" y="503587"/>
                  <a:pt x="798481" y="440150"/>
                  <a:pt x="798481" y="362236"/>
                </a:cubicBezTo>
                <a:cubicBezTo>
                  <a:pt x="798386" y="284226"/>
                  <a:pt x="735044" y="220790"/>
                  <a:pt x="657035" y="220790"/>
                </a:cubicBezTo>
                <a:close/>
                <a:moveTo>
                  <a:pt x="657035" y="455295"/>
                </a:moveTo>
                <a:lnTo>
                  <a:pt x="148590" y="455295"/>
                </a:lnTo>
                <a:cubicBezTo>
                  <a:pt x="97250" y="455295"/>
                  <a:pt x="55436" y="413480"/>
                  <a:pt x="55436" y="362140"/>
                </a:cubicBezTo>
                <a:cubicBezTo>
                  <a:pt x="55436" y="319945"/>
                  <a:pt x="83820" y="282988"/>
                  <a:pt x="124492" y="272129"/>
                </a:cubicBezTo>
                <a:lnTo>
                  <a:pt x="139922" y="268034"/>
                </a:lnTo>
                <a:lnTo>
                  <a:pt x="142208" y="252222"/>
                </a:lnTo>
                <a:cubicBezTo>
                  <a:pt x="148781" y="206788"/>
                  <a:pt x="188405" y="172593"/>
                  <a:pt x="234315" y="172593"/>
                </a:cubicBezTo>
                <a:lnTo>
                  <a:pt x="258413" y="172593"/>
                </a:lnTo>
                <a:lnTo>
                  <a:pt x="258413" y="148495"/>
                </a:lnTo>
                <a:cubicBezTo>
                  <a:pt x="258413" y="97155"/>
                  <a:pt x="300228" y="55340"/>
                  <a:pt x="351568" y="55340"/>
                </a:cubicBezTo>
                <a:cubicBezTo>
                  <a:pt x="401479" y="55340"/>
                  <a:pt x="442341" y="94393"/>
                  <a:pt x="444532" y="144209"/>
                </a:cubicBezTo>
                <a:lnTo>
                  <a:pt x="445865" y="173641"/>
                </a:lnTo>
                <a:lnTo>
                  <a:pt x="474440" y="166592"/>
                </a:lnTo>
                <a:cubicBezTo>
                  <a:pt x="481679" y="164782"/>
                  <a:pt x="489109" y="163925"/>
                  <a:pt x="496634" y="163925"/>
                </a:cubicBezTo>
                <a:cubicBezTo>
                  <a:pt x="547211" y="163925"/>
                  <a:pt x="588074" y="203454"/>
                  <a:pt x="589693" y="253936"/>
                </a:cubicBezTo>
                <a:lnTo>
                  <a:pt x="590741" y="288322"/>
                </a:lnTo>
                <a:lnTo>
                  <a:pt x="622745" y="275558"/>
                </a:lnTo>
                <a:cubicBezTo>
                  <a:pt x="633603" y="271177"/>
                  <a:pt x="645224" y="268986"/>
                  <a:pt x="657035" y="268986"/>
                </a:cubicBezTo>
                <a:cubicBezTo>
                  <a:pt x="708374" y="268986"/>
                  <a:pt x="750189" y="310801"/>
                  <a:pt x="750189" y="362140"/>
                </a:cubicBezTo>
                <a:cubicBezTo>
                  <a:pt x="750189" y="413575"/>
                  <a:pt x="708374" y="455295"/>
                  <a:pt x="657035" y="455295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xmlns="" id="{9A27557F-AF71-421B-9D75-17A4AD300941}"/>
              </a:ext>
            </a:extLst>
          </p:cNvPr>
          <p:cNvSpPr/>
          <p:nvPr userDrawn="1"/>
        </p:nvSpPr>
        <p:spPr>
          <a:xfrm>
            <a:off x="1018813" y="308995"/>
            <a:ext cx="800100" cy="504825"/>
          </a:xfrm>
          <a:custGeom>
            <a:avLst/>
            <a:gdLst>
              <a:gd name="connsiteX0" fmla="*/ 708088 w 800100"/>
              <a:gd name="connsiteY0" fmla="*/ 230315 h 504825"/>
              <a:gd name="connsiteX1" fmla="*/ 593598 w 800100"/>
              <a:gd name="connsiteY1" fmla="*/ 126206 h 504825"/>
              <a:gd name="connsiteX2" fmla="*/ 453962 w 800100"/>
              <a:gd name="connsiteY2" fmla="*/ 7144 h 504825"/>
              <a:gd name="connsiteX3" fmla="*/ 316421 w 800100"/>
              <a:gd name="connsiteY3" fmla="*/ 115919 h 504825"/>
              <a:gd name="connsiteX4" fmla="*/ 308896 w 800100"/>
              <a:gd name="connsiteY4" fmla="*/ 115729 h 504825"/>
              <a:gd name="connsiteX5" fmla="*/ 171736 w 800100"/>
              <a:gd name="connsiteY5" fmla="*/ 222694 h 504825"/>
              <a:gd name="connsiteX6" fmla="*/ 148495 w 800100"/>
              <a:gd name="connsiteY6" fmla="*/ 220790 h 504825"/>
              <a:gd name="connsiteX7" fmla="*/ 7144 w 800100"/>
              <a:gd name="connsiteY7" fmla="*/ 362236 h 504825"/>
              <a:gd name="connsiteX8" fmla="*/ 148495 w 800100"/>
              <a:gd name="connsiteY8" fmla="*/ 503587 h 504825"/>
              <a:gd name="connsiteX9" fmla="*/ 657034 w 800100"/>
              <a:gd name="connsiteY9" fmla="*/ 503587 h 504825"/>
              <a:gd name="connsiteX10" fmla="*/ 798481 w 800100"/>
              <a:gd name="connsiteY10" fmla="*/ 362236 h 504825"/>
              <a:gd name="connsiteX11" fmla="*/ 708088 w 800100"/>
              <a:gd name="connsiteY11" fmla="*/ 230315 h 504825"/>
              <a:gd name="connsiteX12" fmla="*/ 656939 w 800100"/>
              <a:gd name="connsiteY12" fmla="*/ 455295 h 504825"/>
              <a:gd name="connsiteX13" fmla="*/ 148400 w 800100"/>
              <a:gd name="connsiteY13" fmla="*/ 455295 h 504825"/>
              <a:gd name="connsiteX14" fmla="*/ 55245 w 800100"/>
              <a:gd name="connsiteY14" fmla="*/ 362141 h 504825"/>
              <a:gd name="connsiteX15" fmla="*/ 148400 w 800100"/>
              <a:gd name="connsiteY15" fmla="*/ 268986 h 504825"/>
              <a:gd name="connsiteX16" fmla="*/ 182785 w 800100"/>
              <a:gd name="connsiteY16" fmla="*/ 275558 h 504825"/>
              <a:gd name="connsiteX17" fmla="*/ 214789 w 800100"/>
              <a:gd name="connsiteY17" fmla="*/ 288322 h 504825"/>
              <a:gd name="connsiteX18" fmla="*/ 215837 w 800100"/>
              <a:gd name="connsiteY18" fmla="*/ 253937 h 504825"/>
              <a:gd name="connsiteX19" fmla="*/ 308801 w 800100"/>
              <a:gd name="connsiteY19" fmla="*/ 163925 h 504825"/>
              <a:gd name="connsiteX20" fmla="*/ 331089 w 800100"/>
              <a:gd name="connsiteY20" fmla="*/ 166592 h 504825"/>
              <a:gd name="connsiteX21" fmla="*/ 359664 w 800100"/>
              <a:gd name="connsiteY21" fmla="*/ 173641 h 504825"/>
              <a:gd name="connsiteX22" fmla="*/ 360998 w 800100"/>
              <a:gd name="connsiteY22" fmla="*/ 144209 h 504825"/>
              <a:gd name="connsiteX23" fmla="*/ 453962 w 800100"/>
              <a:gd name="connsiteY23" fmla="*/ 55340 h 504825"/>
              <a:gd name="connsiteX24" fmla="*/ 547116 w 800100"/>
              <a:gd name="connsiteY24" fmla="*/ 148495 h 504825"/>
              <a:gd name="connsiteX25" fmla="*/ 547116 w 800100"/>
              <a:gd name="connsiteY25" fmla="*/ 172593 h 504825"/>
              <a:gd name="connsiteX26" fmla="*/ 571214 w 800100"/>
              <a:gd name="connsiteY26" fmla="*/ 172593 h 504825"/>
              <a:gd name="connsiteX27" fmla="*/ 663321 w 800100"/>
              <a:gd name="connsiteY27" fmla="*/ 252222 h 504825"/>
              <a:gd name="connsiteX28" fmla="*/ 665607 w 800100"/>
              <a:gd name="connsiteY28" fmla="*/ 267938 h 504825"/>
              <a:gd name="connsiteX29" fmla="*/ 681038 w 800100"/>
              <a:gd name="connsiteY29" fmla="*/ 272034 h 504825"/>
              <a:gd name="connsiteX30" fmla="*/ 750094 w 800100"/>
              <a:gd name="connsiteY30" fmla="*/ 362045 h 504825"/>
              <a:gd name="connsiteX31" fmla="*/ 656939 w 800100"/>
              <a:gd name="connsiteY31" fmla="*/ 45529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0100" h="504825">
                <a:moveTo>
                  <a:pt x="708088" y="230315"/>
                </a:moveTo>
                <a:cubicBezTo>
                  <a:pt x="694087" y="176213"/>
                  <a:pt x="648557" y="135065"/>
                  <a:pt x="593598" y="126206"/>
                </a:cubicBezTo>
                <a:cubicBezTo>
                  <a:pt x="582835" y="58865"/>
                  <a:pt x="524351" y="7144"/>
                  <a:pt x="453962" y="7144"/>
                </a:cubicBezTo>
                <a:cubicBezTo>
                  <a:pt x="387191" y="7144"/>
                  <a:pt x="331089" y="53150"/>
                  <a:pt x="316421" y="115919"/>
                </a:cubicBezTo>
                <a:cubicBezTo>
                  <a:pt x="313944" y="115824"/>
                  <a:pt x="311372" y="115729"/>
                  <a:pt x="308896" y="115729"/>
                </a:cubicBezTo>
                <a:cubicBezTo>
                  <a:pt x="242411" y="115729"/>
                  <a:pt x="186976" y="160782"/>
                  <a:pt x="171736" y="222694"/>
                </a:cubicBezTo>
                <a:cubicBezTo>
                  <a:pt x="164116" y="221361"/>
                  <a:pt x="156305" y="220790"/>
                  <a:pt x="148495" y="220790"/>
                </a:cubicBezTo>
                <a:cubicBezTo>
                  <a:pt x="70580" y="220790"/>
                  <a:pt x="7144" y="284226"/>
                  <a:pt x="7144" y="362236"/>
                </a:cubicBezTo>
                <a:cubicBezTo>
                  <a:pt x="7144" y="440150"/>
                  <a:pt x="70580" y="503587"/>
                  <a:pt x="148495" y="503587"/>
                </a:cubicBezTo>
                <a:lnTo>
                  <a:pt x="657034" y="503587"/>
                </a:lnTo>
                <a:cubicBezTo>
                  <a:pt x="735044" y="503587"/>
                  <a:pt x="798481" y="440150"/>
                  <a:pt x="798481" y="362236"/>
                </a:cubicBezTo>
                <a:cubicBezTo>
                  <a:pt x="798290" y="303371"/>
                  <a:pt x="761905" y="251079"/>
                  <a:pt x="708088" y="230315"/>
                </a:cubicBezTo>
                <a:close/>
                <a:moveTo>
                  <a:pt x="656939" y="455295"/>
                </a:moveTo>
                <a:lnTo>
                  <a:pt x="148400" y="455295"/>
                </a:lnTo>
                <a:cubicBezTo>
                  <a:pt x="97060" y="455295"/>
                  <a:pt x="55245" y="413480"/>
                  <a:pt x="55245" y="362141"/>
                </a:cubicBezTo>
                <a:cubicBezTo>
                  <a:pt x="55245" y="310801"/>
                  <a:pt x="97060" y="268986"/>
                  <a:pt x="148400" y="268986"/>
                </a:cubicBezTo>
                <a:cubicBezTo>
                  <a:pt x="160306" y="268986"/>
                  <a:pt x="171926" y="271177"/>
                  <a:pt x="182785" y="275558"/>
                </a:cubicBezTo>
                <a:lnTo>
                  <a:pt x="214789" y="288322"/>
                </a:lnTo>
                <a:lnTo>
                  <a:pt x="215837" y="253937"/>
                </a:lnTo>
                <a:cubicBezTo>
                  <a:pt x="217456" y="203454"/>
                  <a:pt x="258318" y="163925"/>
                  <a:pt x="308801" y="163925"/>
                </a:cubicBezTo>
                <a:cubicBezTo>
                  <a:pt x="316421" y="163925"/>
                  <a:pt x="323850" y="164878"/>
                  <a:pt x="331089" y="166592"/>
                </a:cubicBezTo>
                <a:lnTo>
                  <a:pt x="359664" y="173641"/>
                </a:lnTo>
                <a:lnTo>
                  <a:pt x="360998" y="144209"/>
                </a:lnTo>
                <a:cubicBezTo>
                  <a:pt x="363188" y="94393"/>
                  <a:pt x="404051" y="55340"/>
                  <a:pt x="453962" y="55340"/>
                </a:cubicBezTo>
                <a:cubicBezTo>
                  <a:pt x="505301" y="55340"/>
                  <a:pt x="547116" y="97155"/>
                  <a:pt x="547116" y="148495"/>
                </a:cubicBezTo>
                <a:lnTo>
                  <a:pt x="547116" y="172593"/>
                </a:lnTo>
                <a:lnTo>
                  <a:pt x="571214" y="172593"/>
                </a:lnTo>
                <a:cubicBezTo>
                  <a:pt x="617220" y="172593"/>
                  <a:pt x="656844" y="206883"/>
                  <a:pt x="663321" y="252222"/>
                </a:cubicBezTo>
                <a:lnTo>
                  <a:pt x="665607" y="267938"/>
                </a:lnTo>
                <a:lnTo>
                  <a:pt x="681038" y="272034"/>
                </a:lnTo>
                <a:cubicBezTo>
                  <a:pt x="721709" y="282893"/>
                  <a:pt x="750094" y="319850"/>
                  <a:pt x="750094" y="362045"/>
                </a:cubicBezTo>
                <a:cubicBezTo>
                  <a:pt x="750094" y="413480"/>
                  <a:pt x="708279" y="455295"/>
                  <a:pt x="656939" y="455295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xmlns="" id="{8B28CB33-795A-47A1-930E-E3CDDD5115A3}"/>
              </a:ext>
            </a:extLst>
          </p:cNvPr>
          <p:cNvSpPr/>
          <p:nvPr userDrawn="1"/>
        </p:nvSpPr>
        <p:spPr>
          <a:xfrm>
            <a:off x="553326" y="5661092"/>
            <a:ext cx="142875" cy="266700"/>
          </a:xfrm>
          <a:custGeom>
            <a:avLst/>
            <a:gdLst>
              <a:gd name="connsiteX0" fmla="*/ 138494 w 142875"/>
              <a:gd name="connsiteY0" fmla="*/ 7144 h 266700"/>
              <a:gd name="connsiteX1" fmla="*/ 138494 w 142875"/>
              <a:gd name="connsiteY1" fmla="*/ 268510 h 266700"/>
              <a:gd name="connsiteX2" fmla="*/ 84582 w 142875"/>
              <a:gd name="connsiteY2" fmla="*/ 268510 h 266700"/>
              <a:gd name="connsiteX3" fmla="*/ 7144 w 142875"/>
              <a:gd name="connsiteY3" fmla="*/ 191071 h 266700"/>
              <a:gd name="connsiteX4" fmla="*/ 7144 w 142875"/>
              <a:gd name="connsiteY4" fmla="*/ 84582 h 266700"/>
              <a:gd name="connsiteX5" fmla="*/ 84582 w 142875"/>
              <a:gd name="connsiteY5" fmla="*/ 7144 h 266700"/>
              <a:gd name="connsiteX6" fmla="*/ 138494 w 142875"/>
              <a:gd name="connsiteY6" fmla="*/ 7144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" h="266700">
                <a:moveTo>
                  <a:pt x="138494" y="7144"/>
                </a:moveTo>
                <a:lnTo>
                  <a:pt x="138494" y="268510"/>
                </a:lnTo>
                <a:lnTo>
                  <a:pt x="84582" y="268510"/>
                </a:lnTo>
                <a:cubicBezTo>
                  <a:pt x="41910" y="268510"/>
                  <a:pt x="7144" y="233839"/>
                  <a:pt x="7144" y="191071"/>
                </a:cubicBezTo>
                <a:lnTo>
                  <a:pt x="7144" y="84582"/>
                </a:lnTo>
                <a:cubicBezTo>
                  <a:pt x="7144" y="41910"/>
                  <a:pt x="41910" y="7144"/>
                  <a:pt x="84582" y="7144"/>
                </a:cubicBezTo>
                <a:lnTo>
                  <a:pt x="138494" y="7144"/>
                </a:lnTo>
                <a:close/>
              </a:path>
            </a:pathLst>
          </a:custGeom>
          <a:solidFill>
            <a:srgbClr val="FFC5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xmlns="" id="{2BB9AC2A-F675-4DE1-BDD1-04AF5700E7FC}"/>
              </a:ext>
            </a:extLst>
          </p:cNvPr>
          <p:cNvSpPr/>
          <p:nvPr userDrawn="1"/>
        </p:nvSpPr>
        <p:spPr>
          <a:xfrm>
            <a:off x="505129" y="5612895"/>
            <a:ext cx="1571625" cy="1095375"/>
          </a:xfrm>
          <a:custGeom>
            <a:avLst/>
            <a:gdLst>
              <a:gd name="connsiteX0" fmla="*/ 1516380 w 1571625"/>
              <a:gd name="connsiteY0" fmla="*/ 915257 h 1095375"/>
              <a:gd name="connsiteX1" fmla="*/ 1369886 w 1571625"/>
              <a:gd name="connsiteY1" fmla="*/ 875062 h 1095375"/>
              <a:gd name="connsiteX2" fmla="*/ 1355408 w 1571625"/>
              <a:gd name="connsiteY2" fmla="*/ 874681 h 1095375"/>
              <a:gd name="connsiteX3" fmla="*/ 1242536 w 1571625"/>
              <a:gd name="connsiteY3" fmla="*/ 857536 h 1095375"/>
              <a:gd name="connsiteX4" fmla="*/ 1194054 w 1571625"/>
              <a:gd name="connsiteY4" fmla="*/ 775240 h 1095375"/>
              <a:gd name="connsiteX5" fmla="*/ 1274445 w 1571625"/>
              <a:gd name="connsiteY5" fmla="*/ 713327 h 1095375"/>
              <a:gd name="connsiteX6" fmla="*/ 1276826 w 1571625"/>
              <a:gd name="connsiteY6" fmla="*/ 712280 h 1095375"/>
              <a:gd name="connsiteX7" fmla="*/ 1372838 w 1571625"/>
              <a:gd name="connsiteY7" fmla="*/ 603123 h 1095375"/>
              <a:gd name="connsiteX8" fmla="*/ 1304735 w 1571625"/>
              <a:gd name="connsiteY8" fmla="*/ 494062 h 1095375"/>
              <a:gd name="connsiteX9" fmla="*/ 1253109 w 1571625"/>
              <a:gd name="connsiteY9" fmla="*/ 423100 h 1095375"/>
              <a:gd name="connsiteX10" fmla="*/ 1262444 w 1571625"/>
              <a:gd name="connsiteY10" fmla="*/ 389763 h 1095375"/>
              <a:gd name="connsiteX11" fmla="*/ 1270445 w 1571625"/>
              <a:gd name="connsiteY11" fmla="*/ 367475 h 1095375"/>
              <a:gd name="connsiteX12" fmla="*/ 1235393 w 1571625"/>
              <a:gd name="connsiteY12" fmla="*/ 222409 h 1095375"/>
              <a:gd name="connsiteX13" fmla="*/ 1096042 w 1571625"/>
              <a:gd name="connsiteY13" fmla="*/ 160496 h 1095375"/>
              <a:gd name="connsiteX14" fmla="*/ 906304 w 1571625"/>
              <a:gd name="connsiteY14" fmla="*/ 19145 h 1095375"/>
              <a:gd name="connsiteX15" fmla="*/ 906304 w 1571625"/>
              <a:gd name="connsiteY15" fmla="*/ 7144 h 1095375"/>
              <a:gd name="connsiteX16" fmla="*/ 132778 w 1571625"/>
              <a:gd name="connsiteY16" fmla="*/ 7144 h 1095375"/>
              <a:gd name="connsiteX17" fmla="*/ 7144 w 1571625"/>
              <a:gd name="connsiteY17" fmla="*/ 132778 h 1095375"/>
              <a:gd name="connsiteX18" fmla="*/ 7144 w 1571625"/>
              <a:gd name="connsiteY18" fmla="*/ 239268 h 1095375"/>
              <a:gd name="connsiteX19" fmla="*/ 132778 w 1571625"/>
              <a:gd name="connsiteY19" fmla="*/ 364903 h 1095375"/>
              <a:gd name="connsiteX20" fmla="*/ 906304 w 1571625"/>
              <a:gd name="connsiteY20" fmla="*/ 364903 h 1095375"/>
              <a:gd name="connsiteX21" fmla="*/ 906304 w 1571625"/>
              <a:gd name="connsiteY21" fmla="*/ 352901 h 1095375"/>
              <a:gd name="connsiteX22" fmla="*/ 1099852 w 1571625"/>
              <a:gd name="connsiteY22" fmla="*/ 208693 h 1095375"/>
              <a:gd name="connsiteX23" fmla="*/ 1200436 w 1571625"/>
              <a:gd name="connsiteY23" fmla="*/ 255651 h 1095375"/>
              <a:gd name="connsiteX24" fmla="*/ 1224153 w 1571625"/>
              <a:gd name="connsiteY24" fmla="*/ 353663 h 1095375"/>
              <a:gd name="connsiteX25" fmla="*/ 1217486 w 1571625"/>
              <a:gd name="connsiteY25" fmla="*/ 372046 h 1095375"/>
              <a:gd name="connsiteX26" fmla="*/ 1204913 w 1571625"/>
              <a:gd name="connsiteY26" fmla="*/ 422053 h 1095375"/>
              <a:gd name="connsiteX27" fmla="*/ 1273207 w 1571625"/>
              <a:gd name="connsiteY27" fmla="*/ 530543 h 1095375"/>
              <a:gd name="connsiteX28" fmla="*/ 1324642 w 1571625"/>
              <a:gd name="connsiteY28" fmla="*/ 601599 h 1095375"/>
              <a:gd name="connsiteX29" fmla="*/ 1256729 w 1571625"/>
              <a:gd name="connsiteY29" fmla="*/ 668369 h 1095375"/>
              <a:gd name="connsiteX30" fmla="*/ 1254347 w 1571625"/>
              <a:gd name="connsiteY30" fmla="*/ 669417 h 1095375"/>
              <a:gd name="connsiteX31" fmla="*/ 1148144 w 1571625"/>
              <a:gd name="connsiteY31" fmla="*/ 760286 h 1095375"/>
              <a:gd name="connsiteX32" fmla="*/ 1222248 w 1571625"/>
              <a:gd name="connsiteY32" fmla="*/ 901160 h 1095375"/>
              <a:gd name="connsiteX33" fmla="*/ 1354360 w 1571625"/>
              <a:gd name="connsiteY33" fmla="*/ 922877 h 1095375"/>
              <a:gd name="connsiteX34" fmla="*/ 1368552 w 1571625"/>
              <a:gd name="connsiteY34" fmla="*/ 923258 h 1095375"/>
              <a:gd name="connsiteX35" fmla="*/ 1486567 w 1571625"/>
              <a:gd name="connsiteY35" fmla="*/ 953167 h 1095375"/>
              <a:gd name="connsiteX36" fmla="*/ 1513046 w 1571625"/>
              <a:gd name="connsiteY36" fmla="*/ 1071848 h 1095375"/>
              <a:gd name="connsiteX37" fmla="*/ 1556099 w 1571625"/>
              <a:gd name="connsiteY37" fmla="*/ 1093565 h 1095375"/>
              <a:gd name="connsiteX38" fmla="*/ 1516380 w 1571625"/>
              <a:gd name="connsiteY38" fmla="*/ 915257 h 1095375"/>
              <a:gd name="connsiteX39" fmla="*/ 186690 w 1571625"/>
              <a:gd name="connsiteY39" fmla="*/ 316706 h 1095375"/>
              <a:gd name="connsiteX40" fmla="*/ 132778 w 1571625"/>
              <a:gd name="connsiteY40" fmla="*/ 316706 h 1095375"/>
              <a:gd name="connsiteX41" fmla="*/ 55340 w 1571625"/>
              <a:gd name="connsiteY41" fmla="*/ 239268 h 1095375"/>
              <a:gd name="connsiteX42" fmla="*/ 55340 w 1571625"/>
              <a:gd name="connsiteY42" fmla="*/ 132778 h 1095375"/>
              <a:gd name="connsiteX43" fmla="*/ 132778 w 1571625"/>
              <a:gd name="connsiteY43" fmla="*/ 55340 h 1095375"/>
              <a:gd name="connsiteX44" fmla="*/ 186690 w 1571625"/>
              <a:gd name="connsiteY44" fmla="*/ 55340 h 1095375"/>
              <a:gd name="connsiteX45" fmla="*/ 186690 w 1571625"/>
              <a:gd name="connsiteY45" fmla="*/ 316706 h 1095375"/>
              <a:gd name="connsiteX46" fmla="*/ 858107 w 1571625"/>
              <a:gd name="connsiteY46" fmla="*/ 316706 h 1095375"/>
              <a:gd name="connsiteX47" fmla="*/ 234887 w 1571625"/>
              <a:gd name="connsiteY47" fmla="*/ 316706 h 1095375"/>
              <a:gd name="connsiteX48" fmla="*/ 234887 w 1571625"/>
              <a:gd name="connsiteY48" fmla="*/ 261080 h 1095375"/>
              <a:gd name="connsiteX49" fmla="*/ 858012 w 1571625"/>
              <a:gd name="connsiteY49" fmla="*/ 261080 h 1095375"/>
              <a:gd name="connsiteX50" fmla="*/ 858012 w 1571625"/>
              <a:gd name="connsiteY50" fmla="*/ 316706 h 1095375"/>
              <a:gd name="connsiteX51" fmla="*/ 858107 w 1571625"/>
              <a:gd name="connsiteY51" fmla="*/ 212884 h 1095375"/>
              <a:gd name="connsiteX52" fmla="*/ 234887 w 1571625"/>
              <a:gd name="connsiteY52" fmla="*/ 212884 h 1095375"/>
              <a:gd name="connsiteX53" fmla="*/ 234887 w 1571625"/>
              <a:gd name="connsiteY53" fmla="*/ 159258 h 1095375"/>
              <a:gd name="connsiteX54" fmla="*/ 858012 w 1571625"/>
              <a:gd name="connsiteY54" fmla="*/ 159258 h 1095375"/>
              <a:gd name="connsiteX55" fmla="*/ 858012 w 1571625"/>
              <a:gd name="connsiteY55" fmla="*/ 212884 h 1095375"/>
              <a:gd name="connsiteX56" fmla="*/ 858107 w 1571625"/>
              <a:gd name="connsiteY56" fmla="*/ 110966 h 1095375"/>
              <a:gd name="connsiteX57" fmla="*/ 234887 w 1571625"/>
              <a:gd name="connsiteY57" fmla="*/ 110966 h 1095375"/>
              <a:gd name="connsiteX58" fmla="*/ 234887 w 1571625"/>
              <a:gd name="connsiteY58" fmla="*/ 55340 h 1095375"/>
              <a:gd name="connsiteX59" fmla="*/ 858012 w 1571625"/>
              <a:gd name="connsiteY59" fmla="*/ 55340 h 1095375"/>
              <a:gd name="connsiteX60" fmla="*/ 858012 w 1571625"/>
              <a:gd name="connsiteY60" fmla="*/ 110966 h 1095375"/>
              <a:gd name="connsiteX61" fmla="*/ 906304 w 1571625"/>
              <a:gd name="connsiteY61" fmla="*/ 292798 h 1095375"/>
              <a:gd name="connsiteX62" fmla="*/ 906304 w 1571625"/>
              <a:gd name="connsiteY62" fmla="*/ 79343 h 1095375"/>
              <a:gd name="connsiteX63" fmla="*/ 1049560 w 1571625"/>
              <a:gd name="connsiteY63" fmla="*/ 186023 h 1095375"/>
              <a:gd name="connsiteX64" fmla="*/ 906304 w 1571625"/>
              <a:gd name="connsiteY64" fmla="*/ 292798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71625" h="1095375">
                <a:moveTo>
                  <a:pt x="1516380" y="915257"/>
                </a:moveTo>
                <a:cubicBezTo>
                  <a:pt x="1474470" y="882301"/>
                  <a:pt x="1421225" y="876490"/>
                  <a:pt x="1369886" y="875062"/>
                </a:cubicBezTo>
                <a:cubicBezTo>
                  <a:pt x="1365123" y="874966"/>
                  <a:pt x="1360265" y="874776"/>
                  <a:pt x="1355408" y="874681"/>
                </a:cubicBezTo>
                <a:cubicBezTo>
                  <a:pt x="1314450" y="873728"/>
                  <a:pt x="1275779" y="872871"/>
                  <a:pt x="1242536" y="857536"/>
                </a:cubicBezTo>
                <a:cubicBezTo>
                  <a:pt x="1211009" y="842867"/>
                  <a:pt x="1183958" y="806386"/>
                  <a:pt x="1194054" y="775240"/>
                </a:cubicBezTo>
                <a:cubicBezTo>
                  <a:pt x="1203579" y="745807"/>
                  <a:pt x="1239584" y="729329"/>
                  <a:pt x="1274445" y="713327"/>
                </a:cubicBezTo>
                <a:lnTo>
                  <a:pt x="1276826" y="712280"/>
                </a:lnTo>
                <a:cubicBezTo>
                  <a:pt x="1339215" y="683609"/>
                  <a:pt x="1371505" y="646843"/>
                  <a:pt x="1372838" y="603123"/>
                </a:cubicBezTo>
                <a:cubicBezTo>
                  <a:pt x="1374267" y="554165"/>
                  <a:pt x="1337310" y="522256"/>
                  <a:pt x="1304735" y="494062"/>
                </a:cubicBezTo>
                <a:cubicBezTo>
                  <a:pt x="1277874" y="470916"/>
                  <a:pt x="1252538" y="449009"/>
                  <a:pt x="1253109" y="423100"/>
                </a:cubicBezTo>
                <a:cubicBezTo>
                  <a:pt x="1253395" y="412909"/>
                  <a:pt x="1257776" y="401669"/>
                  <a:pt x="1262444" y="389763"/>
                </a:cubicBezTo>
                <a:cubicBezTo>
                  <a:pt x="1265206" y="382619"/>
                  <a:pt x="1268063" y="375285"/>
                  <a:pt x="1270445" y="367475"/>
                </a:cubicBezTo>
                <a:cubicBezTo>
                  <a:pt x="1285399" y="317182"/>
                  <a:pt x="1271683" y="260318"/>
                  <a:pt x="1235393" y="222409"/>
                </a:cubicBezTo>
                <a:cubicBezTo>
                  <a:pt x="1201865" y="187357"/>
                  <a:pt x="1145667" y="154972"/>
                  <a:pt x="1096042" y="160496"/>
                </a:cubicBezTo>
                <a:lnTo>
                  <a:pt x="906304" y="19145"/>
                </a:lnTo>
                <a:lnTo>
                  <a:pt x="906304" y="7144"/>
                </a:lnTo>
                <a:lnTo>
                  <a:pt x="132778" y="7144"/>
                </a:lnTo>
                <a:cubicBezTo>
                  <a:pt x="63437" y="7144"/>
                  <a:pt x="7144" y="63532"/>
                  <a:pt x="7144" y="132778"/>
                </a:cubicBezTo>
                <a:lnTo>
                  <a:pt x="7144" y="239268"/>
                </a:lnTo>
                <a:cubicBezTo>
                  <a:pt x="7144" y="308515"/>
                  <a:pt x="63532" y="364903"/>
                  <a:pt x="132778" y="364903"/>
                </a:cubicBezTo>
                <a:lnTo>
                  <a:pt x="906304" y="364903"/>
                </a:lnTo>
                <a:lnTo>
                  <a:pt x="906304" y="352901"/>
                </a:lnTo>
                <a:lnTo>
                  <a:pt x="1099852" y="208693"/>
                </a:lnTo>
                <a:cubicBezTo>
                  <a:pt x="1130046" y="204216"/>
                  <a:pt x="1174814" y="228790"/>
                  <a:pt x="1200436" y="255651"/>
                </a:cubicBezTo>
                <a:cubicBezTo>
                  <a:pt x="1224534" y="280892"/>
                  <a:pt x="1234059" y="320230"/>
                  <a:pt x="1224153" y="353663"/>
                </a:cubicBezTo>
                <a:cubicBezTo>
                  <a:pt x="1222439" y="359569"/>
                  <a:pt x="1220057" y="365569"/>
                  <a:pt x="1217486" y="372046"/>
                </a:cubicBezTo>
                <a:cubicBezTo>
                  <a:pt x="1211771" y="386620"/>
                  <a:pt x="1205294" y="403288"/>
                  <a:pt x="1204913" y="422053"/>
                </a:cubicBezTo>
                <a:cubicBezTo>
                  <a:pt x="1203865" y="470725"/>
                  <a:pt x="1240727" y="502539"/>
                  <a:pt x="1273207" y="530543"/>
                </a:cubicBezTo>
                <a:cubicBezTo>
                  <a:pt x="1301210" y="554736"/>
                  <a:pt x="1325404" y="575596"/>
                  <a:pt x="1324642" y="601599"/>
                </a:cubicBezTo>
                <a:cubicBezTo>
                  <a:pt x="1323785" y="631412"/>
                  <a:pt x="1287209" y="654368"/>
                  <a:pt x="1256729" y="668369"/>
                </a:cubicBezTo>
                <a:lnTo>
                  <a:pt x="1254347" y="669417"/>
                </a:lnTo>
                <a:cubicBezTo>
                  <a:pt x="1214152" y="687800"/>
                  <a:pt x="1164146" y="710755"/>
                  <a:pt x="1148144" y="760286"/>
                </a:cubicBezTo>
                <a:cubicBezTo>
                  <a:pt x="1129475" y="818293"/>
                  <a:pt x="1171099" y="877443"/>
                  <a:pt x="1222248" y="901160"/>
                </a:cubicBezTo>
                <a:cubicBezTo>
                  <a:pt x="1264634" y="920782"/>
                  <a:pt x="1310259" y="921829"/>
                  <a:pt x="1354360" y="922877"/>
                </a:cubicBezTo>
                <a:cubicBezTo>
                  <a:pt x="1359122" y="922973"/>
                  <a:pt x="1363790" y="923068"/>
                  <a:pt x="1368552" y="923258"/>
                </a:cubicBezTo>
                <a:cubicBezTo>
                  <a:pt x="1411605" y="924497"/>
                  <a:pt x="1455611" y="928878"/>
                  <a:pt x="1486567" y="953167"/>
                </a:cubicBezTo>
                <a:cubicBezTo>
                  <a:pt x="1520666" y="979932"/>
                  <a:pt x="1532477" y="1033177"/>
                  <a:pt x="1513046" y="1071848"/>
                </a:cubicBezTo>
                <a:lnTo>
                  <a:pt x="1556099" y="1093565"/>
                </a:lnTo>
                <a:cubicBezTo>
                  <a:pt x="1585913" y="1034510"/>
                  <a:pt x="1568482" y="956215"/>
                  <a:pt x="1516380" y="915257"/>
                </a:cubicBezTo>
                <a:close/>
                <a:moveTo>
                  <a:pt x="186690" y="316706"/>
                </a:moveTo>
                <a:lnTo>
                  <a:pt x="132778" y="316706"/>
                </a:lnTo>
                <a:cubicBezTo>
                  <a:pt x="90106" y="316706"/>
                  <a:pt x="55340" y="282035"/>
                  <a:pt x="55340" y="239268"/>
                </a:cubicBezTo>
                <a:lnTo>
                  <a:pt x="55340" y="132778"/>
                </a:lnTo>
                <a:cubicBezTo>
                  <a:pt x="55340" y="90106"/>
                  <a:pt x="90106" y="55340"/>
                  <a:pt x="132778" y="55340"/>
                </a:cubicBezTo>
                <a:lnTo>
                  <a:pt x="186690" y="55340"/>
                </a:lnTo>
                <a:lnTo>
                  <a:pt x="186690" y="316706"/>
                </a:lnTo>
                <a:close/>
                <a:moveTo>
                  <a:pt x="858107" y="316706"/>
                </a:moveTo>
                <a:lnTo>
                  <a:pt x="234887" y="316706"/>
                </a:lnTo>
                <a:lnTo>
                  <a:pt x="234887" y="261080"/>
                </a:lnTo>
                <a:lnTo>
                  <a:pt x="858012" y="261080"/>
                </a:lnTo>
                <a:lnTo>
                  <a:pt x="858012" y="316706"/>
                </a:lnTo>
                <a:close/>
                <a:moveTo>
                  <a:pt x="858107" y="212884"/>
                </a:moveTo>
                <a:lnTo>
                  <a:pt x="234887" y="212884"/>
                </a:lnTo>
                <a:lnTo>
                  <a:pt x="234887" y="159258"/>
                </a:lnTo>
                <a:lnTo>
                  <a:pt x="858012" y="159258"/>
                </a:lnTo>
                <a:lnTo>
                  <a:pt x="858012" y="212884"/>
                </a:lnTo>
                <a:close/>
                <a:moveTo>
                  <a:pt x="858107" y="110966"/>
                </a:moveTo>
                <a:lnTo>
                  <a:pt x="234887" y="110966"/>
                </a:lnTo>
                <a:lnTo>
                  <a:pt x="234887" y="55340"/>
                </a:lnTo>
                <a:lnTo>
                  <a:pt x="858012" y="55340"/>
                </a:lnTo>
                <a:lnTo>
                  <a:pt x="858012" y="110966"/>
                </a:lnTo>
                <a:close/>
                <a:moveTo>
                  <a:pt x="906304" y="292798"/>
                </a:moveTo>
                <a:lnTo>
                  <a:pt x="906304" y="79343"/>
                </a:lnTo>
                <a:lnTo>
                  <a:pt x="1049560" y="186023"/>
                </a:lnTo>
                <a:lnTo>
                  <a:pt x="906304" y="292798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xmlns="" id="{D6AF9757-BD3F-48EB-A25A-668AE494CD96}"/>
              </a:ext>
            </a:extLst>
          </p:cNvPr>
          <p:cNvSpPr/>
          <p:nvPr userDrawn="1"/>
        </p:nvSpPr>
        <p:spPr>
          <a:xfrm>
            <a:off x="62026" y="5465639"/>
            <a:ext cx="190500" cy="190500"/>
          </a:xfrm>
          <a:custGeom>
            <a:avLst/>
            <a:gdLst>
              <a:gd name="connsiteX0" fmla="*/ 74771 w 190500"/>
              <a:gd name="connsiteY0" fmla="*/ 7144 h 190500"/>
              <a:gd name="connsiteX1" fmla="*/ 74771 w 190500"/>
              <a:gd name="connsiteY1" fmla="*/ 74771 h 190500"/>
              <a:gd name="connsiteX2" fmla="*/ 7144 w 190500"/>
              <a:gd name="connsiteY2" fmla="*/ 74771 h 190500"/>
              <a:gd name="connsiteX3" fmla="*/ 7144 w 190500"/>
              <a:gd name="connsiteY3" fmla="*/ 122968 h 190500"/>
              <a:gd name="connsiteX4" fmla="*/ 74771 w 190500"/>
              <a:gd name="connsiteY4" fmla="*/ 122968 h 190500"/>
              <a:gd name="connsiteX5" fmla="*/ 74771 w 190500"/>
              <a:gd name="connsiteY5" fmla="*/ 190595 h 190500"/>
              <a:gd name="connsiteX6" fmla="*/ 123063 w 190500"/>
              <a:gd name="connsiteY6" fmla="*/ 190595 h 190500"/>
              <a:gd name="connsiteX7" fmla="*/ 123063 w 190500"/>
              <a:gd name="connsiteY7" fmla="*/ 122968 h 190500"/>
              <a:gd name="connsiteX8" fmla="*/ 190691 w 190500"/>
              <a:gd name="connsiteY8" fmla="*/ 122968 h 190500"/>
              <a:gd name="connsiteX9" fmla="*/ 190691 w 190500"/>
              <a:gd name="connsiteY9" fmla="*/ 74771 h 190500"/>
              <a:gd name="connsiteX10" fmla="*/ 123063 w 190500"/>
              <a:gd name="connsiteY10" fmla="*/ 74771 h 190500"/>
              <a:gd name="connsiteX11" fmla="*/ 123063 w 190500"/>
              <a:gd name="connsiteY11" fmla="*/ 714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" h="190500">
                <a:moveTo>
                  <a:pt x="74771" y="7144"/>
                </a:moveTo>
                <a:lnTo>
                  <a:pt x="74771" y="74771"/>
                </a:lnTo>
                <a:lnTo>
                  <a:pt x="7144" y="74771"/>
                </a:lnTo>
                <a:lnTo>
                  <a:pt x="7144" y="122968"/>
                </a:lnTo>
                <a:lnTo>
                  <a:pt x="74771" y="122968"/>
                </a:lnTo>
                <a:lnTo>
                  <a:pt x="74771" y="190595"/>
                </a:lnTo>
                <a:lnTo>
                  <a:pt x="123063" y="190595"/>
                </a:lnTo>
                <a:lnTo>
                  <a:pt x="123063" y="122968"/>
                </a:lnTo>
                <a:lnTo>
                  <a:pt x="190691" y="122968"/>
                </a:lnTo>
                <a:lnTo>
                  <a:pt x="190691" y="74771"/>
                </a:lnTo>
                <a:lnTo>
                  <a:pt x="123063" y="74771"/>
                </a:lnTo>
                <a:lnTo>
                  <a:pt x="123063" y="7144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xmlns="" id="{09133554-F2DE-448A-B97D-CC4F5AEE659C}"/>
              </a:ext>
            </a:extLst>
          </p:cNvPr>
          <p:cNvSpPr/>
          <p:nvPr userDrawn="1"/>
        </p:nvSpPr>
        <p:spPr>
          <a:xfrm>
            <a:off x="708869" y="5218560"/>
            <a:ext cx="190500" cy="190500"/>
          </a:xfrm>
          <a:custGeom>
            <a:avLst/>
            <a:gdLst>
              <a:gd name="connsiteX0" fmla="*/ 74771 w 190500"/>
              <a:gd name="connsiteY0" fmla="*/ 7144 h 190500"/>
              <a:gd name="connsiteX1" fmla="*/ 74771 w 190500"/>
              <a:gd name="connsiteY1" fmla="*/ 74771 h 190500"/>
              <a:gd name="connsiteX2" fmla="*/ 7144 w 190500"/>
              <a:gd name="connsiteY2" fmla="*/ 74771 h 190500"/>
              <a:gd name="connsiteX3" fmla="*/ 7144 w 190500"/>
              <a:gd name="connsiteY3" fmla="*/ 123063 h 190500"/>
              <a:gd name="connsiteX4" fmla="*/ 74771 w 190500"/>
              <a:gd name="connsiteY4" fmla="*/ 123063 h 190500"/>
              <a:gd name="connsiteX5" fmla="*/ 74771 w 190500"/>
              <a:gd name="connsiteY5" fmla="*/ 190691 h 190500"/>
              <a:gd name="connsiteX6" fmla="*/ 123063 w 190500"/>
              <a:gd name="connsiteY6" fmla="*/ 190691 h 190500"/>
              <a:gd name="connsiteX7" fmla="*/ 123063 w 190500"/>
              <a:gd name="connsiteY7" fmla="*/ 123063 h 190500"/>
              <a:gd name="connsiteX8" fmla="*/ 190690 w 190500"/>
              <a:gd name="connsiteY8" fmla="*/ 123063 h 190500"/>
              <a:gd name="connsiteX9" fmla="*/ 190690 w 190500"/>
              <a:gd name="connsiteY9" fmla="*/ 74771 h 190500"/>
              <a:gd name="connsiteX10" fmla="*/ 123063 w 190500"/>
              <a:gd name="connsiteY10" fmla="*/ 74771 h 190500"/>
              <a:gd name="connsiteX11" fmla="*/ 123063 w 190500"/>
              <a:gd name="connsiteY11" fmla="*/ 714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" h="190500">
                <a:moveTo>
                  <a:pt x="74771" y="7144"/>
                </a:moveTo>
                <a:lnTo>
                  <a:pt x="74771" y="74771"/>
                </a:lnTo>
                <a:lnTo>
                  <a:pt x="7144" y="74771"/>
                </a:lnTo>
                <a:lnTo>
                  <a:pt x="7144" y="123063"/>
                </a:lnTo>
                <a:lnTo>
                  <a:pt x="74771" y="123063"/>
                </a:lnTo>
                <a:lnTo>
                  <a:pt x="74771" y="190691"/>
                </a:lnTo>
                <a:lnTo>
                  <a:pt x="123063" y="190691"/>
                </a:lnTo>
                <a:lnTo>
                  <a:pt x="123063" y="123063"/>
                </a:lnTo>
                <a:lnTo>
                  <a:pt x="190690" y="123063"/>
                </a:lnTo>
                <a:lnTo>
                  <a:pt x="190690" y="74771"/>
                </a:lnTo>
                <a:lnTo>
                  <a:pt x="123063" y="74771"/>
                </a:lnTo>
                <a:lnTo>
                  <a:pt x="123063" y="7144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xmlns="" id="{4A941608-8AF2-41E1-A547-B01C027C4C04}"/>
              </a:ext>
            </a:extLst>
          </p:cNvPr>
          <p:cNvSpPr/>
          <p:nvPr userDrawn="1"/>
        </p:nvSpPr>
        <p:spPr>
          <a:xfrm>
            <a:off x="10798500" y="5732675"/>
            <a:ext cx="933450" cy="933450"/>
          </a:xfrm>
          <a:custGeom>
            <a:avLst/>
            <a:gdLst>
              <a:gd name="connsiteX0" fmla="*/ 467201 w 933450"/>
              <a:gd name="connsiteY0" fmla="*/ 7144 h 933450"/>
              <a:gd name="connsiteX1" fmla="*/ 7144 w 933450"/>
              <a:gd name="connsiteY1" fmla="*/ 467201 h 933450"/>
              <a:gd name="connsiteX2" fmla="*/ 467201 w 933450"/>
              <a:gd name="connsiteY2" fmla="*/ 927259 h 933450"/>
              <a:gd name="connsiteX3" fmla="*/ 927259 w 933450"/>
              <a:gd name="connsiteY3" fmla="*/ 467201 h 933450"/>
              <a:gd name="connsiteX4" fmla="*/ 467201 w 933450"/>
              <a:gd name="connsiteY4" fmla="*/ 7144 h 933450"/>
              <a:gd name="connsiteX5" fmla="*/ 467201 w 933450"/>
              <a:gd name="connsiteY5" fmla="*/ 838772 h 933450"/>
              <a:gd name="connsiteX6" fmla="*/ 95631 w 933450"/>
              <a:gd name="connsiteY6" fmla="*/ 467106 h 933450"/>
              <a:gd name="connsiteX7" fmla="*/ 467201 w 933450"/>
              <a:gd name="connsiteY7" fmla="*/ 95536 h 933450"/>
              <a:gd name="connsiteX8" fmla="*/ 838867 w 933450"/>
              <a:gd name="connsiteY8" fmla="*/ 467106 h 933450"/>
              <a:gd name="connsiteX9" fmla="*/ 467201 w 933450"/>
              <a:gd name="connsiteY9" fmla="*/ 838772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450" h="933450">
                <a:moveTo>
                  <a:pt x="467201" y="7144"/>
                </a:moveTo>
                <a:cubicBezTo>
                  <a:pt x="213551" y="7144"/>
                  <a:pt x="7144" y="213551"/>
                  <a:pt x="7144" y="467201"/>
                </a:cubicBezTo>
                <a:cubicBezTo>
                  <a:pt x="7144" y="720852"/>
                  <a:pt x="213551" y="927259"/>
                  <a:pt x="467201" y="927259"/>
                </a:cubicBezTo>
                <a:cubicBezTo>
                  <a:pt x="720852" y="927259"/>
                  <a:pt x="927259" y="720852"/>
                  <a:pt x="927259" y="467201"/>
                </a:cubicBezTo>
                <a:cubicBezTo>
                  <a:pt x="927259" y="213551"/>
                  <a:pt x="720852" y="7144"/>
                  <a:pt x="467201" y="7144"/>
                </a:cubicBezTo>
                <a:close/>
                <a:moveTo>
                  <a:pt x="467201" y="838772"/>
                </a:moveTo>
                <a:cubicBezTo>
                  <a:pt x="262319" y="838772"/>
                  <a:pt x="95631" y="672084"/>
                  <a:pt x="95631" y="467106"/>
                </a:cubicBezTo>
                <a:cubicBezTo>
                  <a:pt x="95631" y="262223"/>
                  <a:pt x="262319" y="95536"/>
                  <a:pt x="467201" y="95536"/>
                </a:cubicBezTo>
                <a:cubicBezTo>
                  <a:pt x="672084" y="95536"/>
                  <a:pt x="838867" y="262223"/>
                  <a:pt x="838867" y="467106"/>
                </a:cubicBezTo>
                <a:cubicBezTo>
                  <a:pt x="838772" y="672084"/>
                  <a:pt x="672084" y="838772"/>
                  <a:pt x="467201" y="838772"/>
                </a:cubicBezTo>
                <a:close/>
              </a:path>
            </a:pathLst>
          </a:custGeom>
          <a:solidFill>
            <a:srgbClr val="FFD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xmlns="" id="{8952216F-9AA9-484E-8645-113167930EE6}"/>
              </a:ext>
            </a:extLst>
          </p:cNvPr>
          <p:cNvSpPr/>
          <p:nvPr userDrawn="1"/>
        </p:nvSpPr>
        <p:spPr>
          <a:xfrm>
            <a:off x="11073010" y="6007185"/>
            <a:ext cx="381000" cy="381000"/>
          </a:xfrm>
          <a:custGeom>
            <a:avLst/>
            <a:gdLst>
              <a:gd name="connsiteX0" fmla="*/ 192691 w 381000"/>
              <a:gd name="connsiteY0" fmla="*/ 7144 h 381000"/>
              <a:gd name="connsiteX1" fmla="*/ 7144 w 381000"/>
              <a:gd name="connsiteY1" fmla="*/ 192691 h 381000"/>
              <a:gd name="connsiteX2" fmla="*/ 192691 w 381000"/>
              <a:gd name="connsiteY2" fmla="*/ 378238 h 381000"/>
              <a:gd name="connsiteX3" fmla="*/ 378238 w 381000"/>
              <a:gd name="connsiteY3" fmla="*/ 192691 h 381000"/>
              <a:gd name="connsiteX4" fmla="*/ 192691 w 381000"/>
              <a:gd name="connsiteY4" fmla="*/ 7144 h 381000"/>
              <a:gd name="connsiteX5" fmla="*/ 192691 w 381000"/>
              <a:gd name="connsiteY5" fmla="*/ 305181 h 381000"/>
              <a:gd name="connsiteX6" fmla="*/ 80201 w 381000"/>
              <a:gd name="connsiteY6" fmla="*/ 192691 h 381000"/>
              <a:gd name="connsiteX7" fmla="*/ 192691 w 381000"/>
              <a:gd name="connsiteY7" fmla="*/ 80201 h 381000"/>
              <a:gd name="connsiteX8" fmla="*/ 305181 w 381000"/>
              <a:gd name="connsiteY8" fmla="*/ 192691 h 381000"/>
              <a:gd name="connsiteX9" fmla="*/ 192691 w 381000"/>
              <a:gd name="connsiteY9" fmla="*/ 305181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000" h="381000">
                <a:moveTo>
                  <a:pt x="192691" y="7144"/>
                </a:moveTo>
                <a:cubicBezTo>
                  <a:pt x="90392" y="7144"/>
                  <a:pt x="7144" y="90392"/>
                  <a:pt x="7144" y="192691"/>
                </a:cubicBezTo>
                <a:cubicBezTo>
                  <a:pt x="7144" y="294989"/>
                  <a:pt x="90392" y="378238"/>
                  <a:pt x="192691" y="378238"/>
                </a:cubicBezTo>
                <a:cubicBezTo>
                  <a:pt x="294989" y="378238"/>
                  <a:pt x="378238" y="294989"/>
                  <a:pt x="378238" y="192691"/>
                </a:cubicBezTo>
                <a:cubicBezTo>
                  <a:pt x="378238" y="90392"/>
                  <a:pt x="294894" y="7144"/>
                  <a:pt x="192691" y="7144"/>
                </a:cubicBezTo>
                <a:close/>
                <a:moveTo>
                  <a:pt x="192691" y="305181"/>
                </a:moveTo>
                <a:cubicBezTo>
                  <a:pt x="130683" y="305181"/>
                  <a:pt x="80201" y="254699"/>
                  <a:pt x="80201" y="192691"/>
                </a:cubicBezTo>
                <a:cubicBezTo>
                  <a:pt x="80201" y="130683"/>
                  <a:pt x="130683" y="80201"/>
                  <a:pt x="192691" y="80201"/>
                </a:cubicBezTo>
                <a:cubicBezTo>
                  <a:pt x="254699" y="80201"/>
                  <a:pt x="305181" y="130683"/>
                  <a:pt x="305181" y="192691"/>
                </a:cubicBezTo>
                <a:cubicBezTo>
                  <a:pt x="305181" y="254699"/>
                  <a:pt x="254699" y="305181"/>
                  <a:pt x="192691" y="305181"/>
                </a:cubicBezTo>
                <a:close/>
              </a:path>
            </a:pathLst>
          </a:custGeom>
          <a:solidFill>
            <a:srgbClr val="FFC5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xmlns="" id="{47F56DD9-0638-4A79-8B97-80302B93526F}"/>
              </a:ext>
            </a:extLst>
          </p:cNvPr>
          <p:cNvSpPr/>
          <p:nvPr userDrawn="1"/>
        </p:nvSpPr>
        <p:spPr>
          <a:xfrm>
            <a:off x="11146067" y="6080242"/>
            <a:ext cx="238125" cy="238125"/>
          </a:xfrm>
          <a:custGeom>
            <a:avLst/>
            <a:gdLst>
              <a:gd name="connsiteX0" fmla="*/ 119634 w 238125"/>
              <a:gd name="connsiteY0" fmla="*/ 7144 h 238125"/>
              <a:gd name="connsiteX1" fmla="*/ 7144 w 238125"/>
              <a:gd name="connsiteY1" fmla="*/ 119634 h 238125"/>
              <a:gd name="connsiteX2" fmla="*/ 119634 w 238125"/>
              <a:gd name="connsiteY2" fmla="*/ 232124 h 238125"/>
              <a:gd name="connsiteX3" fmla="*/ 232124 w 238125"/>
              <a:gd name="connsiteY3" fmla="*/ 119634 h 238125"/>
              <a:gd name="connsiteX4" fmla="*/ 119634 w 238125"/>
              <a:gd name="connsiteY4" fmla="*/ 7144 h 238125"/>
              <a:gd name="connsiteX5" fmla="*/ 119634 w 238125"/>
              <a:gd name="connsiteY5" fmla="*/ 183833 h 238125"/>
              <a:gd name="connsiteX6" fmla="*/ 55340 w 238125"/>
              <a:gd name="connsiteY6" fmla="*/ 119539 h 238125"/>
              <a:gd name="connsiteX7" fmla="*/ 119634 w 238125"/>
              <a:gd name="connsiteY7" fmla="*/ 55245 h 238125"/>
              <a:gd name="connsiteX8" fmla="*/ 183928 w 238125"/>
              <a:gd name="connsiteY8" fmla="*/ 119539 h 238125"/>
              <a:gd name="connsiteX9" fmla="*/ 119634 w 238125"/>
              <a:gd name="connsiteY9" fmla="*/ 183833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125" h="238125">
                <a:moveTo>
                  <a:pt x="119634" y="7144"/>
                </a:moveTo>
                <a:cubicBezTo>
                  <a:pt x="57626" y="7144"/>
                  <a:pt x="7144" y="57626"/>
                  <a:pt x="7144" y="119634"/>
                </a:cubicBezTo>
                <a:cubicBezTo>
                  <a:pt x="7144" y="181642"/>
                  <a:pt x="57626" y="232124"/>
                  <a:pt x="119634" y="232124"/>
                </a:cubicBezTo>
                <a:cubicBezTo>
                  <a:pt x="181642" y="232124"/>
                  <a:pt x="232124" y="181642"/>
                  <a:pt x="232124" y="119634"/>
                </a:cubicBezTo>
                <a:cubicBezTo>
                  <a:pt x="232124" y="57626"/>
                  <a:pt x="181642" y="7144"/>
                  <a:pt x="119634" y="7144"/>
                </a:cubicBezTo>
                <a:close/>
                <a:moveTo>
                  <a:pt x="119634" y="183833"/>
                </a:moveTo>
                <a:cubicBezTo>
                  <a:pt x="84201" y="183833"/>
                  <a:pt x="55340" y="154972"/>
                  <a:pt x="55340" y="119539"/>
                </a:cubicBezTo>
                <a:cubicBezTo>
                  <a:pt x="55340" y="84106"/>
                  <a:pt x="84201" y="55245"/>
                  <a:pt x="119634" y="55245"/>
                </a:cubicBezTo>
                <a:cubicBezTo>
                  <a:pt x="155067" y="55245"/>
                  <a:pt x="183928" y="84106"/>
                  <a:pt x="183928" y="119539"/>
                </a:cubicBezTo>
                <a:cubicBezTo>
                  <a:pt x="183928" y="154972"/>
                  <a:pt x="154972" y="183833"/>
                  <a:pt x="119634" y="183833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xmlns="" id="{8BAE532A-D160-4B5B-8A3B-C0EAB032FAFD}"/>
              </a:ext>
            </a:extLst>
          </p:cNvPr>
          <p:cNvSpPr/>
          <p:nvPr userDrawn="1"/>
        </p:nvSpPr>
        <p:spPr>
          <a:xfrm>
            <a:off x="11024814" y="5958894"/>
            <a:ext cx="476250" cy="476250"/>
          </a:xfrm>
          <a:custGeom>
            <a:avLst/>
            <a:gdLst>
              <a:gd name="connsiteX0" fmla="*/ 240887 w 476250"/>
              <a:gd name="connsiteY0" fmla="*/ 7144 h 476250"/>
              <a:gd name="connsiteX1" fmla="*/ 7144 w 476250"/>
              <a:gd name="connsiteY1" fmla="*/ 240887 h 476250"/>
              <a:gd name="connsiteX2" fmla="*/ 240887 w 476250"/>
              <a:gd name="connsiteY2" fmla="*/ 474631 h 476250"/>
              <a:gd name="connsiteX3" fmla="*/ 474631 w 476250"/>
              <a:gd name="connsiteY3" fmla="*/ 240887 h 476250"/>
              <a:gd name="connsiteX4" fmla="*/ 240887 w 476250"/>
              <a:gd name="connsiteY4" fmla="*/ 7144 h 476250"/>
              <a:gd name="connsiteX5" fmla="*/ 240887 w 476250"/>
              <a:gd name="connsiteY5" fmla="*/ 426434 h 476250"/>
              <a:gd name="connsiteX6" fmla="*/ 55340 w 476250"/>
              <a:gd name="connsiteY6" fmla="*/ 240887 h 476250"/>
              <a:gd name="connsiteX7" fmla="*/ 240887 w 476250"/>
              <a:gd name="connsiteY7" fmla="*/ 55340 h 476250"/>
              <a:gd name="connsiteX8" fmla="*/ 426434 w 476250"/>
              <a:gd name="connsiteY8" fmla="*/ 240887 h 476250"/>
              <a:gd name="connsiteX9" fmla="*/ 240887 w 476250"/>
              <a:gd name="connsiteY9" fmla="*/ 42643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250" h="476250">
                <a:moveTo>
                  <a:pt x="240887" y="7144"/>
                </a:moveTo>
                <a:cubicBezTo>
                  <a:pt x="112014" y="7144"/>
                  <a:pt x="7144" y="112014"/>
                  <a:pt x="7144" y="240887"/>
                </a:cubicBezTo>
                <a:cubicBezTo>
                  <a:pt x="7144" y="369761"/>
                  <a:pt x="112014" y="474631"/>
                  <a:pt x="240887" y="474631"/>
                </a:cubicBezTo>
                <a:cubicBezTo>
                  <a:pt x="369761" y="474631"/>
                  <a:pt x="474631" y="369761"/>
                  <a:pt x="474631" y="240887"/>
                </a:cubicBezTo>
                <a:cubicBezTo>
                  <a:pt x="474631" y="112109"/>
                  <a:pt x="369761" y="7144"/>
                  <a:pt x="240887" y="7144"/>
                </a:cubicBezTo>
                <a:close/>
                <a:moveTo>
                  <a:pt x="240887" y="426434"/>
                </a:moveTo>
                <a:cubicBezTo>
                  <a:pt x="138589" y="426434"/>
                  <a:pt x="55340" y="343186"/>
                  <a:pt x="55340" y="240887"/>
                </a:cubicBezTo>
                <a:cubicBezTo>
                  <a:pt x="55340" y="138589"/>
                  <a:pt x="138589" y="55340"/>
                  <a:pt x="240887" y="55340"/>
                </a:cubicBezTo>
                <a:cubicBezTo>
                  <a:pt x="343186" y="55340"/>
                  <a:pt x="426434" y="138589"/>
                  <a:pt x="426434" y="240887"/>
                </a:cubicBezTo>
                <a:cubicBezTo>
                  <a:pt x="426434" y="343186"/>
                  <a:pt x="343091" y="426434"/>
                  <a:pt x="240887" y="426434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xmlns="" id="{90ED53C4-731A-4A3F-994B-824F3A864CA1}"/>
              </a:ext>
            </a:extLst>
          </p:cNvPr>
          <p:cNvSpPr/>
          <p:nvPr userDrawn="1"/>
        </p:nvSpPr>
        <p:spPr>
          <a:xfrm>
            <a:off x="10886987" y="5821067"/>
            <a:ext cx="752475" cy="752475"/>
          </a:xfrm>
          <a:custGeom>
            <a:avLst/>
            <a:gdLst>
              <a:gd name="connsiteX0" fmla="*/ 378714 w 752475"/>
              <a:gd name="connsiteY0" fmla="*/ 7144 h 752475"/>
              <a:gd name="connsiteX1" fmla="*/ 7144 w 752475"/>
              <a:gd name="connsiteY1" fmla="*/ 378714 h 752475"/>
              <a:gd name="connsiteX2" fmla="*/ 378714 w 752475"/>
              <a:gd name="connsiteY2" fmla="*/ 750380 h 752475"/>
              <a:gd name="connsiteX3" fmla="*/ 750380 w 752475"/>
              <a:gd name="connsiteY3" fmla="*/ 378714 h 752475"/>
              <a:gd name="connsiteX4" fmla="*/ 378714 w 752475"/>
              <a:gd name="connsiteY4" fmla="*/ 7144 h 752475"/>
              <a:gd name="connsiteX5" fmla="*/ 378714 w 752475"/>
              <a:gd name="connsiteY5" fmla="*/ 702183 h 752475"/>
              <a:gd name="connsiteX6" fmla="*/ 55340 w 752475"/>
              <a:gd name="connsiteY6" fmla="*/ 378809 h 752475"/>
              <a:gd name="connsiteX7" fmla="*/ 378714 w 752475"/>
              <a:gd name="connsiteY7" fmla="*/ 55435 h 752475"/>
              <a:gd name="connsiteX8" fmla="*/ 702088 w 752475"/>
              <a:gd name="connsiteY8" fmla="*/ 378809 h 752475"/>
              <a:gd name="connsiteX9" fmla="*/ 378714 w 752475"/>
              <a:gd name="connsiteY9" fmla="*/ 702183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2475" h="752475">
                <a:moveTo>
                  <a:pt x="378714" y="7144"/>
                </a:moveTo>
                <a:cubicBezTo>
                  <a:pt x="173831" y="7144"/>
                  <a:pt x="7144" y="173831"/>
                  <a:pt x="7144" y="378714"/>
                </a:cubicBezTo>
                <a:cubicBezTo>
                  <a:pt x="7144" y="583597"/>
                  <a:pt x="173831" y="750380"/>
                  <a:pt x="378714" y="750380"/>
                </a:cubicBezTo>
                <a:cubicBezTo>
                  <a:pt x="583597" y="750380"/>
                  <a:pt x="750380" y="583692"/>
                  <a:pt x="750380" y="378714"/>
                </a:cubicBezTo>
                <a:cubicBezTo>
                  <a:pt x="750284" y="173831"/>
                  <a:pt x="583597" y="7144"/>
                  <a:pt x="378714" y="7144"/>
                </a:cubicBezTo>
                <a:close/>
                <a:moveTo>
                  <a:pt x="378714" y="702183"/>
                </a:moveTo>
                <a:cubicBezTo>
                  <a:pt x="200406" y="702183"/>
                  <a:pt x="55340" y="557117"/>
                  <a:pt x="55340" y="378809"/>
                </a:cubicBezTo>
                <a:cubicBezTo>
                  <a:pt x="55340" y="200501"/>
                  <a:pt x="200406" y="55435"/>
                  <a:pt x="378714" y="55435"/>
                </a:cubicBezTo>
                <a:cubicBezTo>
                  <a:pt x="557022" y="55435"/>
                  <a:pt x="702088" y="200501"/>
                  <a:pt x="702088" y="378809"/>
                </a:cubicBezTo>
                <a:cubicBezTo>
                  <a:pt x="702088" y="557117"/>
                  <a:pt x="557022" y="702183"/>
                  <a:pt x="378714" y="702183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xmlns="" id="{1BF32331-E7F2-4323-A048-102C9DCB6464}"/>
              </a:ext>
            </a:extLst>
          </p:cNvPr>
          <p:cNvSpPr/>
          <p:nvPr userDrawn="1"/>
        </p:nvSpPr>
        <p:spPr>
          <a:xfrm>
            <a:off x="10750208" y="5684383"/>
            <a:ext cx="1028700" cy="1028700"/>
          </a:xfrm>
          <a:custGeom>
            <a:avLst/>
            <a:gdLst>
              <a:gd name="connsiteX0" fmla="*/ 515493 w 1028700"/>
              <a:gd name="connsiteY0" fmla="*/ 7144 h 1028700"/>
              <a:gd name="connsiteX1" fmla="*/ 7144 w 1028700"/>
              <a:gd name="connsiteY1" fmla="*/ 515493 h 1028700"/>
              <a:gd name="connsiteX2" fmla="*/ 515493 w 1028700"/>
              <a:gd name="connsiteY2" fmla="*/ 1023842 h 1028700"/>
              <a:gd name="connsiteX3" fmla="*/ 1023842 w 1028700"/>
              <a:gd name="connsiteY3" fmla="*/ 515493 h 1028700"/>
              <a:gd name="connsiteX4" fmla="*/ 515493 w 1028700"/>
              <a:gd name="connsiteY4" fmla="*/ 7144 h 1028700"/>
              <a:gd name="connsiteX5" fmla="*/ 515493 w 1028700"/>
              <a:gd name="connsiteY5" fmla="*/ 975551 h 1028700"/>
              <a:gd name="connsiteX6" fmla="*/ 55436 w 1028700"/>
              <a:gd name="connsiteY6" fmla="*/ 515493 h 1028700"/>
              <a:gd name="connsiteX7" fmla="*/ 515493 w 1028700"/>
              <a:gd name="connsiteY7" fmla="*/ 55436 h 1028700"/>
              <a:gd name="connsiteX8" fmla="*/ 975551 w 1028700"/>
              <a:gd name="connsiteY8" fmla="*/ 515493 h 1028700"/>
              <a:gd name="connsiteX9" fmla="*/ 515493 w 1028700"/>
              <a:gd name="connsiteY9" fmla="*/ 975551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8700" h="1028700">
                <a:moveTo>
                  <a:pt x="515493" y="7144"/>
                </a:moveTo>
                <a:cubicBezTo>
                  <a:pt x="235172" y="7144"/>
                  <a:pt x="7144" y="235172"/>
                  <a:pt x="7144" y="515493"/>
                </a:cubicBezTo>
                <a:cubicBezTo>
                  <a:pt x="7144" y="795814"/>
                  <a:pt x="235172" y="1023842"/>
                  <a:pt x="515493" y="1023842"/>
                </a:cubicBezTo>
                <a:cubicBezTo>
                  <a:pt x="795814" y="1023842"/>
                  <a:pt x="1023842" y="795814"/>
                  <a:pt x="1023842" y="515493"/>
                </a:cubicBezTo>
                <a:cubicBezTo>
                  <a:pt x="1023747" y="235172"/>
                  <a:pt x="795719" y="7144"/>
                  <a:pt x="515493" y="7144"/>
                </a:cubicBezTo>
                <a:close/>
                <a:moveTo>
                  <a:pt x="515493" y="975551"/>
                </a:moveTo>
                <a:cubicBezTo>
                  <a:pt x="261842" y="975551"/>
                  <a:pt x="55436" y="769144"/>
                  <a:pt x="55436" y="515493"/>
                </a:cubicBezTo>
                <a:cubicBezTo>
                  <a:pt x="55436" y="261842"/>
                  <a:pt x="261842" y="55436"/>
                  <a:pt x="515493" y="55436"/>
                </a:cubicBezTo>
                <a:cubicBezTo>
                  <a:pt x="769144" y="55436"/>
                  <a:pt x="975551" y="261842"/>
                  <a:pt x="975551" y="515493"/>
                </a:cubicBezTo>
                <a:cubicBezTo>
                  <a:pt x="975551" y="769144"/>
                  <a:pt x="769144" y="975551"/>
                  <a:pt x="515493" y="975551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xmlns="" id="{8F353956-9574-4D55-A480-B7E7BB1AAAED}"/>
              </a:ext>
            </a:extLst>
          </p:cNvPr>
          <p:cNvSpPr/>
          <p:nvPr userDrawn="1"/>
        </p:nvSpPr>
        <p:spPr>
          <a:xfrm>
            <a:off x="10952329" y="1076052"/>
            <a:ext cx="47625" cy="85725"/>
          </a:xfrm>
          <a:custGeom>
            <a:avLst/>
            <a:gdLst>
              <a:gd name="connsiteX0" fmla="*/ 42386 w 47625"/>
              <a:gd name="connsiteY0" fmla="*/ 53340 h 85725"/>
              <a:gd name="connsiteX1" fmla="*/ 7144 w 47625"/>
              <a:gd name="connsiteY1" fmla="*/ 86011 h 85725"/>
              <a:gd name="connsiteX2" fmla="*/ 7144 w 47625"/>
              <a:gd name="connsiteY2" fmla="*/ 714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" h="85725">
                <a:moveTo>
                  <a:pt x="42386" y="53340"/>
                </a:moveTo>
                <a:lnTo>
                  <a:pt x="7144" y="86011"/>
                </a:lnTo>
                <a:lnTo>
                  <a:pt x="7144" y="7144"/>
                </a:lnTo>
                <a:close/>
              </a:path>
            </a:pathLst>
          </a:custGeom>
          <a:solidFill>
            <a:srgbClr val="FFD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xmlns="" id="{1FE7D923-6F3E-42D8-A6C4-511543E10AEB}"/>
              </a:ext>
            </a:extLst>
          </p:cNvPr>
          <p:cNvSpPr/>
          <p:nvPr userDrawn="1"/>
        </p:nvSpPr>
        <p:spPr>
          <a:xfrm>
            <a:off x="10830504" y="713245"/>
            <a:ext cx="581025" cy="266700"/>
          </a:xfrm>
          <a:custGeom>
            <a:avLst/>
            <a:gdLst>
              <a:gd name="connsiteX0" fmla="*/ 580073 w 581025"/>
              <a:gd name="connsiteY0" fmla="*/ 7144 h 266700"/>
              <a:gd name="connsiteX1" fmla="*/ 111347 w 581025"/>
              <a:gd name="connsiteY1" fmla="*/ 267367 h 266700"/>
              <a:gd name="connsiteX2" fmla="*/ 7144 w 581025"/>
              <a:gd name="connsiteY2" fmla="*/ 130873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025" h="266700">
                <a:moveTo>
                  <a:pt x="580073" y="7144"/>
                </a:moveTo>
                <a:lnTo>
                  <a:pt x="111347" y="267367"/>
                </a:lnTo>
                <a:lnTo>
                  <a:pt x="7144" y="130873"/>
                </a:lnTo>
                <a:close/>
              </a:path>
            </a:pathLst>
          </a:custGeom>
          <a:solidFill>
            <a:srgbClr val="FFC53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xmlns="" id="{CD6A7AC6-ECD3-4D4C-8CA1-F48A95560723}"/>
              </a:ext>
            </a:extLst>
          </p:cNvPr>
          <p:cNvSpPr/>
          <p:nvPr userDrawn="1"/>
        </p:nvSpPr>
        <p:spPr>
          <a:xfrm>
            <a:off x="10964236" y="735628"/>
            <a:ext cx="504825" cy="466725"/>
          </a:xfrm>
          <a:custGeom>
            <a:avLst/>
            <a:gdLst>
              <a:gd name="connsiteX0" fmla="*/ 505396 w 504825"/>
              <a:gd name="connsiteY0" fmla="*/ 7144 h 466725"/>
              <a:gd name="connsiteX1" fmla="*/ 142589 w 504825"/>
              <a:gd name="connsiteY1" fmla="*/ 461201 h 466725"/>
              <a:gd name="connsiteX2" fmla="*/ 7144 w 504825"/>
              <a:gd name="connsiteY2" fmla="*/ 28375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466725">
                <a:moveTo>
                  <a:pt x="505396" y="7144"/>
                </a:moveTo>
                <a:lnTo>
                  <a:pt x="142589" y="461201"/>
                </a:lnTo>
                <a:lnTo>
                  <a:pt x="7144" y="283750"/>
                </a:lnTo>
                <a:close/>
              </a:path>
            </a:pathLst>
          </a:custGeom>
          <a:solidFill>
            <a:srgbClr val="FFD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xmlns="" id="{C094D4F1-2D32-461D-95B5-CD1F5D2FA8F0}"/>
              </a:ext>
            </a:extLst>
          </p:cNvPr>
          <p:cNvSpPr/>
          <p:nvPr userDrawn="1"/>
        </p:nvSpPr>
        <p:spPr>
          <a:xfrm>
            <a:off x="10746113" y="617423"/>
            <a:ext cx="885825" cy="657225"/>
          </a:xfrm>
          <a:custGeom>
            <a:avLst/>
            <a:gdLst>
              <a:gd name="connsiteX0" fmla="*/ 7144 w 885825"/>
              <a:gd name="connsiteY0" fmla="*/ 195644 h 657225"/>
              <a:gd name="connsiteX1" fmla="*/ 165068 w 885825"/>
              <a:gd name="connsiteY1" fmla="*/ 402622 h 657225"/>
              <a:gd name="connsiteX2" fmla="*/ 165068 w 885825"/>
              <a:gd name="connsiteY2" fmla="*/ 655130 h 657225"/>
              <a:gd name="connsiteX3" fmla="*/ 278035 w 885825"/>
              <a:gd name="connsiteY3" fmla="*/ 550640 h 657225"/>
              <a:gd name="connsiteX4" fmla="*/ 359855 w 885825"/>
              <a:gd name="connsiteY4" fmla="*/ 657892 h 657225"/>
              <a:gd name="connsiteX5" fmla="*/ 879824 w 885825"/>
              <a:gd name="connsiteY5" fmla="*/ 7144 h 657225"/>
              <a:gd name="connsiteX6" fmla="*/ 7144 w 885825"/>
              <a:gd name="connsiteY6" fmla="*/ 195644 h 657225"/>
              <a:gd name="connsiteX7" fmla="*/ 91535 w 885825"/>
              <a:gd name="connsiteY7" fmla="*/ 226695 h 657225"/>
              <a:gd name="connsiteX8" fmla="*/ 664369 w 885825"/>
              <a:gd name="connsiteY8" fmla="*/ 102965 h 657225"/>
              <a:gd name="connsiteX9" fmla="*/ 195643 w 885825"/>
              <a:gd name="connsiteY9" fmla="*/ 363188 h 657225"/>
              <a:gd name="connsiteX10" fmla="*/ 91535 w 885825"/>
              <a:gd name="connsiteY10" fmla="*/ 226695 h 657225"/>
              <a:gd name="connsiteX11" fmla="*/ 213360 w 885825"/>
              <a:gd name="connsiteY11" fmla="*/ 544640 h 657225"/>
              <a:gd name="connsiteX12" fmla="*/ 213360 w 885825"/>
              <a:gd name="connsiteY12" fmla="*/ 465773 h 657225"/>
              <a:gd name="connsiteX13" fmla="*/ 248602 w 885825"/>
              <a:gd name="connsiteY13" fmla="*/ 511969 h 657225"/>
              <a:gd name="connsiteX14" fmla="*/ 213360 w 885825"/>
              <a:gd name="connsiteY14" fmla="*/ 544640 h 657225"/>
              <a:gd name="connsiteX15" fmla="*/ 225266 w 885825"/>
              <a:gd name="connsiteY15" fmla="*/ 401955 h 657225"/>
              <a:gd name="connsiteX16" fmla="*/ 723519 w 885825"/>
              <a:gd name="connsiteY16" fmla="*/ 125349 h 657225"/>
              <a:gd name="connsiteX17" fmla="*/ 360712 w 885825"/>
              <a:gd name="connsiteY17" fmla="*/ 579406 h 657225"/>
              <a:gd name="connsiteX18" fmla="*/ 225266 w 885825"/>
              <a:gd name="connsiteY18" fmla="*/ 40195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5825" h="657225">
                <a:moveTo>
                  <a:pt x="7144" y="195644"/>
                </a:moveTo>
                <a:lnTo>
                  <a:pt x="165068" y="402622"/>
                </a:lnTo>
                <a:lnTo>
                  <a:pt x="165068" y="655130"/>
                </a:lnTo>
                <a:lnTo>
                  <a:pt x="278035" y="550640"/>
                </a:lnTo>
                <a:lnTo>
                  <a:pt x="359855" y="657892"/>
                </a:lnTo>
                <a:lnTo>
                  <a:pt x="879824" y="7144"/>
                </a:lnTo>
                <a:lnTo>
                  <a:pt x="7144" y="195644"/>
                </a:lnTo>
                <a:close/>
                <a:moveTo>
                  <a:pt x="91535" y="226695"/>
                </a:moveTo>
                <a:lnTo>
                  <a:pt x="664369" y="102965"/>
                </a:lnTo>
                <a:lnTo>
                  <a:pt x="195643" y="363188"/>
                </a:lnTo>
                <a:lnTo>
                  <a:pt x="91535" y="226695"/>
                </a:lnTo>
                <a:close/>
                <a:moveTo>
                  <a:pt x="213360" y="544640"/>
                </a:moveTo>
                <a:lnTo>
                  <a:pt x="213360" y="465773"/>
                </a:lnTo>
                <a:lnTo>
                  <a:pt x="248602" y="511969"/>
                </a:lnTo>
                <a:lnTo>
                  <a:pt x="213360" y="544640"/>
                </a:lnTo>
                <a:close/>
                <a:moveTo>
                  <a:pt x="225266" y="401955"/>
                </a:moveTo>
                <a:lnTo>
                  <a:pt x="723519" y="125349"/>
                </a:lnTo>
                <a:lnTo>
                  <a:pt x="360712" y="579406"/>
                </a:lnTo>
                <a:lnTo>
                  <a:pt x="225266" y="401955"/>
                </a:ln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xmlns="" id="{0E59DED2-6A82-4559-94BC-D81F6A98F42E}"/>
              </a:ext>
            </a:extLst>
          </p:cNvPr>
          <p:cNvSpPr/>
          <p:nvPr userDrawn="1"/>
        </p:nvSpPr>
        <p:spPr>
          <a:xfrm>
            <a:off x="9895911" y="976992"/>
            <a:ext cx="942975" cy="742950"/>
          </a:xfrm>
          <a:custGeom>
            <a:avLst/>
            <a:gdLst>
              <a:gd name="connsiteX0" fmla="*/ 240316 w 942975"/>
              <a:gd name="connsiteY0" fmla="*/ 339471 h 742950"/>
              <a:gd name="connsiteX1" fmla="*/ 289084 w 942975"/>
              <a:gd name="connsiteY1" fmla="*/ 346043 h 742950"/>
              <a:gd name="connsiteX2" fmla="*/ 312896 w 942975"/>
              <a:gd name="connsiteY2" fmla="*/ 352520 h 742950"/>
              <a:gd name="connsiteX3" fmla="*/ 318802 w 942975"/>
              <a:gd name="connsiteY3" fmla="*/ 328517 h 742950"/>
              <a:gd name="connsiteX4" fmla="*/ 498348 w 942975"/>
              <a:gd name="connsiteY4" fmla="*/ 188024 h 742950"/>
              <a:gd name="connsiteX5" fmla="*/ 585502 w 942975"/>
              <a:gd name="connsiteY5" fmla="*/ 209836 h 742950"/>
              <a:gd name="connsiteX6" fmla="*/ 612648 w 942975"/>
              <a:gd name="connsiteY6" fmla="*/ 224409 h 742950"/>
              <a:gd name="connsiteX7" fmla="*/ 620268 w 942975"/>
              <a:gd name="connsiteY7" fmla="*/ 194500 h 742950"/>
              <a:gd name="connsiteX8" fmla="*/ 799529 w 942975"/>
              <a:gd name="connsiteY8" fmla="*/ 55340 h 742950"/>
              <a:gd name="connsiteX9" fmla="*/ 908780 w 942975"/>
              <a:gd name="connsiteY9" fmla="*/ 91059 h 742950"/>
              <a:gd name="connsiteX10" fmla="*/ 937355 w 942975"/>
              <a:gd name="connsiteY10" fmla="*/ 52197 h 742950"/>
              <a:gd name="connsiteX11" fmla="*/ 799529 w 942975"/>
              <a:gd name="connsiteY11" fmla="*/ 7144 h 742950"/>
              <a:gd name="connsiteX12" fmla="*/ 582263 w 942975"/>
              <a:gd name="connsiteY12" fmla="*/ 155448 h 742950"/>
              <a:gd name="connsiteX13" fmla="*/ 498348 w 942975"/>
              <a:gd name="connsiteY13" fmla="*/ 139827 h 742950"/>
              <a:gd name="connsiteX14" fmla="*/ 278702 w 942975"/>
              <a:gd name="connsiteY14" fmla="*/ 294513 h 742950"/>
              <a:gd name="connsiteX15" fmla="*/ 240316 w 942975"/>
              <a:gd name="connsiteY15" fmla="*/ 291275 h 742950"/>
              <a:gd name="connsiteX16" fmla="*/ 7144 w 942975"/>
              <a:gd name="connsiteY16" fmla="*/ 524447 h 742950"/>
              <a:gd name="connsiteX17" fmla="*/ 149543 w 942975"/>
              <a:gd name="connsiteY17" fmla="*/ 739331 h 742950"/>
              <a:gd name="connsiteX18" fmla="*/ 168307 w 942975"/>
              <a:gd name="connsiteY18" fmla="*/ 694849 h 742950"/>
              <a:gd name="connsiteX19" fmla="*/ 55340 w 942975"/>
              <a:gd name="connsiteY19" fmla="*/ 524447 h 742950"/>
              <a:gd name="connsiteX20" fmla="*/ 240316 w 942975"/>
              <a:gd name="connsiteY20" fmla="*/ 339471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2975" h="742950">
                <a:moveTo>
                  <a:pt x="240316" y="339471"/>
                </a:moveTo>
                <a:cubicBezTo>
                  <a:pt x="256699" y="339471"/>
                  <a:pt x="273082" y="341662"/>
                  <a:pt x="289084" y="346043"/>
                </a:cubicBezTo>
                <a:lnTo>
                  <a:pt x="312896" y="352520"/>
                </a:lnTo>
                <a:lnTo>
                  <a:pt x="318802" y="328517"/>
                </a:lnTo>
                <a:cubicBezTo>
                  <a:pt x="339185" y="245745"/>
                  <a:pt x="413004" y="188024"/>
                  <a:pt x="498348" y="188024"/>
                </a:cubicBezTo>
                <a:cubicBezTo>
                  <a:pt x="528733" y="188024"/>
                  <a:pt x="558832" y="195548"/>
                  <a:pt x="585502" y="209836"/>
                </a:cubicBezTo>
                <a:lnTo>
                  <a:pt x="612648" y="224409"/>
                </a:lnTo>
                <a:lnTo>
                  <a:pt x="620268" y="194500"/>
                </a:lnTo>
                <a:cubicBezTo>
                  <a:pt x="641128" y="112586"/>
                  <a:pt x="714851" y="55340"/>
                  <a:pt x="799529" y="55340"/>
                </a:cubicBezTo>
                <a:cubicBezTo>
                  <a:pt x="839153" y="55340"/>
                  <a:pt x="876967" y="67723"/>
                  <a:pt x="908780" y="91059"/>
                </a:cubicBezTo>
                <a:lnTo>
                  <a:pt x="937355" y="52197"/>
                </a:lnTo>
                <a:cubicBezTo>
                  <a:pt x="897160" y="22670"/>
                  <a:pt x="849535" y="7144"/>
                  <a:pt x="799529" y="7144"/>
                </a:cubicBezTo>
                <a:cubicBezTo>
                  <a:pt x="702469" y="7144"/>
                  <a:pt x="616744" y="66866"/>
                  <a:pt x="582263" y="155448"/>
                </a:cubicBezTo>
                <a:cubicBezTo>
                  <a:pt x="555593" y="145161"/>
                  <a:pt x="527113" y="139827"/>
                  <a:pt x="498348" y="139827"/>
                </a:cubicBezTo>
                <a:cubicBezTo>
                  <a:pt x="398717" y="139827"/>
                  <a:pt x="311468" y="202406"/>
                  <a:pt x="278702" y="294513"/>
                </a:cubicBezTo>
                <a:cubicBezTo>
                  <a:pt x="266033" y="292417"/>
                  <a:pt x="253175" y="291275"/>
                  <a:pt x="240316" y="291275"/>
                </a:cubicBezTo>
                <a:cubicBezTo>
                  <a:pt x="111728" y="291275"/>
                  <a:pt x="7144" y="395859"/>
                  <a:pt x="7144" y="524447"/>
                </a:cubicBezTo>
                <a:cubicBezTo>
                  <a:pt x="7144" y="618363"/>
                  <a:pt x="63056" y="702659"/>
                  <a:pt x="149543" y="739331"/>
                </a:cubicBezTo>
                <a:lnTo>
                  <a:pt x="168307" y="694849"/>
                </a:lnTo>
                <a:cubicBezTo>
                  <a:pt x="99727" y="665798"/>
                  <a:pt x="55340" y="598932"/>
                  <a:pt x="55340" y="524447"/>
                </a:cubicBezTo>
                <a:cubicBezTo>
                  <a:pt x="55435" y="422434"/>
                  <a:pt x="138398" y="339471"/>
                  <a:pt x="240316" y="339471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xmlns="" id="{3272C316-5BE7-49B0-9CCD-845CAFECC764}"/>
              </a:ext>
            </a:extLst>
          </p:cNvPr>
          <p:cNvSpPr/>
          <p:nvPr userDrawn="1"/>
        </p:nvSpPr>
        <p:spPr>
          <a:xfrm>
            <a:off x="9116671" y="621995"/>
            <a:ext cx="1133475" cy="485775"/>
          </a:xfrm>
          <a:custGeom>
            <a:avLst/>
            <a:gdLst>
              <a:gd name="connsiteX0" fmla="*/ 188500 w 1133475"/>
              <a:gd name="connsiteY0" fmla="*/ 203835 h 485775"/>
              <a:gd name="connsiteX1" fmla="*/ 194691 w 1133475"/>
              <a:gd name="connsiteY1" fmla="*/ 234791 h 485775"/>
              <a:gd name="connsiteX2" fmla="*/ 222980 w 1133475"/>
              <a:gd name="connsiteY2" fmla="*/ 220694 h 485775"/>
              <a:gd name="connsiteX3" fmla="*/ 305467 w 1133475"/>
              <a:gd name="connsiteY3" fmla="*/ 201263 h 485775"/>
              <a:gd name="connsiteX4" fmla="*/ 481489 w 1133475"/>
              <a:gd name="connsiteY4" fmla="*/ 329470 h 485775"/>
              <a:gd name="connsiteX5" fmla="*/ 491585 w 1133475"/>
              <a:gd name="connsiteY5" fmla="*/ 360807 h 485775"/>
              <a:gd name="connsiteX6" fmla="*/ 518446 w 1133475"/>
              <a:gd name="connsiteY6" fmla="*/ 341662 h 485775"/>
              <a:gd name="connsiteX7" fmla="*/ 625507 w 1133475"/>
              <a:gd name="connsiteY7" fmla="*/ 307467 h 485775"/>
              <a:gd name="connsiteX8" fmla="*/ 801719 w 1133475"/>
              <a:gd name="connsiteY8" fmla="*/ 436245 h 485775"/>
              <a:gd name="connsiteX9" fmla="*/ 811911 w 1133475"/>
              <a:gd name="connsiteY9" fmla="*/ 468059 h 485775"/>
              <a:gd name="connsiteX10" fmla="*/ 838962 w 1133475"/>
              <a:gd name="connsiteY10" fmla="*/ 448342 h 485775"/>
              <a:gd name="connsiteX11" fmla="*/ 947642 w 1133475"/>
              <a:gd name="connsiteY11" fmla="*/ 413004 h 485775"/>
              <a:gd name="connsiteX12" fmla="*/ 1090803 w 1133475"/>
              <a:gd name="connsiteY12" fmla="*/ 480822 h 485775"/>
              <a:gd name="connsiteX13" fmla="*/ 1128141 w 1133475"/>
              <a:gd name="connsiteY13" fmla="*/ 450247 h 485775"/>
              <a:gd name="connsiteX14" fmla="*/ 947738 w 1133475"/>
              <a:gd name="connsiteY14" fmla="*/ 364808 h 485775"/>
              <a:gd name="connsiteX15" fmla="*/ 836676 w 1133475"/>
              <a:gd name="connsiteY15" fmla="*/ 392906 h 485775"/>
              <a:gd name="connsiteX16" fmla="*/ 625697 w 1133475"/>
              <a:gd name="connsiteY16" fmla="*/ 259175 h 485775"/>
              <a:gd name="connsiteX17" fmla="*/ 516541 w 1133475"/>
              <a:gd name="connsiteY17" fmla="*/ 286322 h 485775"/>
              <a:gd name="connsiteX18" fmla="*/ 305657 w 1133475"/>
              <a:gd name="connsiteY18" fmla="*/ 152876 h 485775"/>
              <a:gd name="connsiteX19" fmla="*/ 228505 w 1133475"/>
              <a:gd name="connsiteY19" fmla="*/ 165926 h 485775"/>
              <a:gd name="connsiteX20" fmla="*/ 7144 w 1133475"/>
              <a:gd name="connsiteY20" fmla="*/ 7144 h 485775"/>
              <a:gd name="connsiteX21" fmla="*/ 7144 w 1133475"/>
              <a:gd name="connsiteY21" fmla="*/ 55436 h 485775"/>
              <a:gd name="connsiteX22" fmla="*/ 188500 w 1133475"/>
              <a:gd name="connsiteY22" fmla="*/ 20383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33475" h="485775">
                <a:moveTo>
                  <a:pt x="188500" y="203835"/>
                </a:moveTo>
                <a:lnTo>
                  <a:pt x="194691" y="234791"/>
                </a:lnTo>
                <a:lnTo>
                  <a:pt x="222980" y="220694"/>
                </a:lnTo>
                <a:cubicBezTo>
                  <a:pt x="248793" y="207836"/>
                  <a:pt x="276511" y="201263"/>
                  <a:pt x="305467" y="201263"/>
                </a:cubicBezTo>
                <a:cubicBezTo>
                  <a:pt x="386048" y="201263"/>
                  <a:pt x="456819" y="252794"/>
                  <a:pt x="481489" y="329470"/>
                </a:cubicBezTo>
                <a:lnTo>
                  <a:pt x="491585" y="360807"/>
                </a:lnTo>
                <a:lnTo>
                  <a:pt x="518446" y="341662"/>
                </a:lnTo>
                <a:cubicBezTo>
                  <a:pt x="549878" y="319278"/>
                  <a:pt x="586931" y="307467"/>
                  <a:pt x="625507" y="307467"/>
                </a:cubicBezTo>
                <a:cubicBezTo>
                  <a:pt x="706374" y="307467"/>
                  <a:pt x="777240" y="359188"/>
                  <a:pt x="801719" y="436245"/>
                </a:cubicBezTo>
                <a:lnTo>
                  <a:pt x="811911" y="468059"/>
                </a:lnTo>
                <a:lnTo>
                  <a:pt x="838962" y="448342"/>
                </a:lnTo>
                <a:cubicBezTo>
                  <a:pt x="870680" y="425196"/>
                  <a:pt x="908304" y="413004"/>
                  <a:pt x="947642" y="413004"/>
                </a:cubicBezTo>
                <a:cubicBezTo>
                  <a:pt x="1003268" y="413004"/>
                  <a:pt x="1055465" y="437674"/>
                  <a:pt x="1090803" y="480822"/>
                </a:cubicBezTo>
                <a:lnTo>
                  <a:pt x="1128141" y="450247"/>
                </a:lnTo>
                <a:cubicBezTo>
                  <a:pt x="1083659" y="395954"/>
                  <a:pt x="1017842" y="364808"/>
                  <a:pt x="947738" y="364808"/>
                </a:cubicBezTo>
                <a:cubicBezTo>
                  <a:pt x="908495" y="364808"/>
                  <a:pt x="870585" y="374428"/>
                  <a:pt x="836676" y="392906"/>
                </a:cubicBezTo>
                <a:cubicBezTo>
                  <a:pt x="798671" y="311849"/>
                  <a:pt x="717233" y="259175"/>
                  <a:pt x="625697" y="259175"/>
                </a:cubicBezTo>
                <a:cubicBezTo>
                  <a:pt x="587216" y="259175"/>
                  <a:pt x="549974" y="268510"/>
                  <a:pt x="516541" y="286322"/>
                </a:cubicBezTo>
                <a:cubicBezTo>
                  <a:pt x="478441" y="205359"/>
                  <a:pt x="397097" y="152876"/>
                  <a:pt x="305657" y="152876"/>
                </a:cubicBezTo>
                <a:cubicBezTo>
                  <a:pt x="278987" y="152876"/>
                  <a:pt x="253175" y="157258"/>
                  <a:pt x="228505" y="165926"/>
                </a:cubicBezTo>
                <a:cubicBezTo>
                  <a:pt x="196787" y="72485"/>
                  <a:pt x="108014" y="7144"/>
                  <a:pt x="7144" y="7144"/>
                </a:cubicBezTo>
                <a:lnTo>
                  <a:pt x="7144" y="55436"/>
                </a:lnTo>
                <a:cubicBezTo>
                  <a:pt x="94964" y="55436"/>
                  <a:pt x="171260" y="117824"/>
                  <a:pt x="188500" y="203835"/>
                </a:cubicBezTo>
                <a:close/>
              </a:path>
            </a:pathLst>
          </a:cu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075603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687" r:id="rId16"/>
    <p:sldLayoutId id="2147483664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nikpen.bitbucket.io/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C95EE9-5812-44B5-BDD3-59FC15450C25}"/>
              </a:ext>
            </a:extLst>
          </p:cNvPr>
          <p:cNvSpPr txBox="1"/>
          <p:nvPr/>
        </p:nvSpPr>
        <p:spPr>
          <a:xfrm>
            <a:off x="1657306" y="1574640"/>
            <a:ext cx="9517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User Experience in development of the web applications</a:t>
            </a:r>
            <a:endParaRPr lang="ko-KR" altLang="en-US" sz="54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182921-227A-4D4E-AE42-25624AF5819A}"/>
              </a:ext>
            </a:extLst>
          </p:cNvPr>
          <p:cNvSpPr txBox="1"/>
          <p:nvPr/>
        </p:nvSpPr>
        <p:spPr>
          <a:xfrm>
            <a:off x="1722044" y="4070530"/>
            <a:ext cx="789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332533"/>
                </a:solidFill>
                <a:cs typeface="Arial" panose="020B0604020202020204" pitchFamily="34" charset="0"/>
              </a:rPr>
              <a:t>ITRO 2020</a:t>
            </a:r>
            <a:endParaRPr lang="ko-KR" altLang="en-US" sz="2400" b="1" dirty="0">
              <a:solidFill>
                <a:srgbClr val="332533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F9130C-AF63-4719-8CFF-E27718FA6ED9}"/>
              </a:ext>
            </a:extLst>
          </p:cNvPr>
          <p:cNvSpPr txBox="1"/>
          <p:nvPr/>
        </p:nvSpPr>
        <p:spPr>
          <a:xfrm>
            <a:off x="1722045" y="4624527"/>
            <a:ext cx="6790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32533"/>
                </a:solidFill>
              </a:rPr>
              <a:t>Nikola Pena</a:t>
            </a:r>
          </a:p>
          <a:p>
            <a:r>
              <a:rPr lang="en-US" altLang="ko-KR" sz="1400" dirty="0">
                <a:solidFill>
                  <a:srgbClr val="332533"/>
                </a:solidFill>
              </a:rPr>
              <a:t>Dijana Kar</a:t>
            </a:r>
            <a:r>
              <a:rPr lang="sr-Latn-RS" altLang="ko-KR" sz="1400" dirty="0">
                <a:solidFill>
                  <a:srgbClr val="332533"/>
                </a:solidFill>
              </a:rPr>
              <a:t>u</a:t>
            </a:r>
            <a:r>
              <a:rPr lang="en-US" altLang="ko-KR" sz="1400" dirty="0" err="1">
                <a:solidFill>
                  <a:srgbClr val="332533"/>
                </a:solidFill>
              </a:rPr>
              <a:t>ovi</a:t>
            </a:r>
            <a:r>
              <a:rPr lang="sr-Latn-RS" altLang="ko-KR" sz="1400" dirty="0">
                <a:solidFill>
                  <a:srgbClr val="332533"/>
                </a:solidFill>
              </a:rPr>
              <a:t>ć</a:t>
            </a:r>
          </a:p>
          <a:p>
            <a:r>
              <a:rPr lang="sr-Latn-RS" altLang="ko-KR" sz="1400">
                <a:solidFill>
                  <a:srgbClr val="332533"/>
                </a:solidFill>
              </a:rPr>
              <a:t>Jozef Bushati</a:t>
            </a:r>
            <a:endParaRPr lang="ko-KR" altLang="en-US" sz="1400" dirty="0">
              <a:solidFill>
                <a:srgbClr val="332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4251278" y="1652885"/>
            <a:ext cx="52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Define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C497C1-9B8B-41DA-8E4F-315420186C0A}"/>
              </a:ext>
            </a:extLst>
          </p:cNvPr>
          <p:cNvSpPr txBox="1"/>
          <p:nvPr/>
        </p:nvSpPr>
        <p:spPr>
          <a:xfrm>
            <a:off x="2695036" y="3043461"/>
            <a:ext cx="5732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600" dirty="0"/>
              <a:t>It’s time to accumulate the information gathered during the Empathize stage.</a:t>
            </a:r>
          </a:p>
          <a:p>
            <a:endParaRPr lang="en-US" sz="1600" dirty="0"/>
          </a:p>
          <a:p>
            <a:r>
              <a:rPr lang="en-US" sz="1600" dirty="0"/>
              <a:t>You then analyze your observations and synthesize them to define the core problems you and your team have identified. These definitions are called problem statements.</a:t>
            </a:r>
          </a:p>
          <a:p>
            <a:endParaRPr lang="en-US" sz="1600" dirty="0"/>
          </a:p>
          <a:p>
            <a:r>
              <a:rPr lang="en-US" sz="1600" dirty="0"/>
              <a:t>You can create personas to help keep your efforts human-centered before proceeding to ideation.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81874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4E9280-E6A8-4A64-9CB5-DD9F5F63AEA1}"/>
              </a:ext>
            </a:extLst>
          </p:cNvPr>
          <p:cNvSpPr txBox="1"/>
          <p:nvPr/>
        </p:nvSpPr>
        <p:spPr>
          <a:xfrm>
            <a:off x="1625599" y="82803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Stages of every UX process</a:t>
            </a:r>
            <a:endParaRPr lang="ko-KR" altLang="en-US" sz="28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C28A162B-6757-4C65-A9C5-D166F309C88A}"/>
              </a:ext>
            </a:extLst>
          </p:cNvPr>
          <p:cNvSpPr/>
          <p:nvPr/>
        </p:nvSpPr>
        <p:spPr>
          <a:xfrm>
            <a:off x="1386252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5B69E6BB-4C96-4097-B1C0-887382823A6E}"/>
              </a:ext>
            </a:extLst>
          </p:cNvPr>
          <p:cNvSpPr/>
          <p:nvPr/>
        </p:nvSpPr>
        <p:spPr>
          <a:xfrm>
            <a:off x="1238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1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st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xmlns="" id="{E5CF668E-9A9A-4420-ACF6-61C79BE74F77}"/>
              </a:ext>
            </a:extLst>
          </p:cNvPr>
          <p:cNvSpPr/>
          <p:nvPr/>
        </p:nvSpPr>
        <p:spPr>
          <a:xfrm rot="8100000">
            <a:off x="1729279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48E1EDDB-9D0A-4D14-AB47-23F2935ADAED}"/>
              </a:ext>
            </a:extLst>
          </p:cNvPr>
          <p:cNvSpPr/>
          <p:nvPr/>
        </p:nvSpPr>
        <p:spPr>
          <a:xfrm>
            <a:off x="3468280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FC09373A-DF10-4A0B-9CB3-073CE92421CD}"/>
              </a:ext>
            </a:extLst>
          </p:cNvPr>
          <p:cNvSpPr/>
          <p:nvPr/>
        </p:nvSpPr>
        <p:spPr>
          <a:xfrm>
            <a:off x="3319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2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nd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31DD8347-B4D2-4540-973A-EC3F27F3B27A}"/>
              </a:ext>
            </a:extLst>
          </p:cNvPr>
          <p:cNvSpPr/>
          <p:nvPr/>
        </p:nvSpPr>
        <p:spPr>
          <a:xfrm>
            <a:off x="5550309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B6A45C36-03C1-4114-972D-06E9BC9631F9}"/>
              </a:ext>
            </a:extLst>
          </p:cNvPr>
          <p:cNvSpPr/>
          <p:nvPr/>
        </p:nvSpPr>
        <p:spPr>
          <a:xfrm>
            <a:off x="5399908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3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rd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A20B4AA4-B391-4FF5-8F10-BC9B66FED15A}"/>
              </a:ext>
            </a:extLst>
          </p:cNvPr>
          <p:cNvSpPr/>
          <p:nvPr/>
        </p:nvSpPr>
        <p:spPr>
          <a:xfrm>
            <a:off x="7632338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xmlns="" id="{543503BC-47D9-4E22-8CA1-0DDC53195BB5}"/>
              </a:ext>
            </a:extLst>
          </p:cNvPr>
          <p:cNvSpPr/>
          <p:nvPr/>
        </p:nvSpPr>
        <p:spPr>
          <a:xfrm>
            <a:off x="7480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4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xmlns="" id="{C4147CA8-4CB5-4924-AC4B-FC6E9E7F7249}"/>
              </a:ext>
            </a:extLst>
          </p:cNvPr>
          <p:cNvSpPr/>
          <p:nvPr/>
        </p:nvSpPr>
        <p:spPr>
          <a:xfrm>
            <a:off x="9714364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xmlns="" id="{04057D63-7B07-4536-A06B-77572C343973}"/>
              </a:ext>
            </a:extLst>
          </p:cNvPr>
          <p:cNvSpPr/>
          <p:nvPr/>
        </p:nvSpPr>
        <p:spPr>
          <a:xfrm>
            <a:off x="9561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5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103" name="자유형: 도형 102">
            <a:extLst>
              <a:ext uri="{FF2B5EF4-FFF2-40B4-BE49-F238E27FC236}">
                <a16:creationId xmlns:a16="http://schemas.microsoft.com/office/drawing/2014/main" xmlns="" id="{B35CAA74-2C38-4C8C-AA2C-EA84F37E76DB}"/>
              </a:ext>
            </a:extLst>
          </p:cNvPr>
          <p:cNvSpPr/>
          <p:nvPr/>
        </p:nvSpPr>
        <p:spPr>
          <a:xfrm>
            <a:off x="667073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B28921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xmlns="" id="{A5A2FDB7-78DE-4B57-9930-A45DAD1CA19B}"/>
              </a:ext>
            </a:extLst>
          </p:cNvPr>
          <p:cNvSpPr/>
          <p:nvPr/>
        </p:nvSpPr>
        <p:spPr>
          <a:xfrm>
            <a:off x="1121594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400" b="1" dirty="0">
                <a:solidFill>
                  <a:schemeClr val="bg1"/>
                </a:solidFill>
              </a:rPr>
              <a:t>Empathize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xmlns="" id="{D908DCEB-A4EC-4135-B4F1-BEFCD559D750}"/>
              </a:ext>
            </a:extLst>
          </p:cNvPr>
          <p:cNvGrpSpPr/>
          <p:nvPr/>
        </p:nvGrpSpPr>
        <p:grpSpPr>
          <a:xfrm>
            <a:off x="3836914" y="2290286"/>
            <a:ext cx="372590" cy="363503"/>
            <a:chOff x="4116315" y="3561492"/>
            <a:chExt cx="390525" cy="381000"/>
          </a:xfrm>
          <a:solidFill>
            <a:srgbClr val="F8F8F8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xmlns="" id="{2B24C7CD-0FA4-47E5-A776-6FC729780A5A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xmlns="" id="{2CEA1A89-B8EA-4C1A-A07F-5205A2DCD5BD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xmlns="" id="{406B4F49-E987-4415-A6E7-51F1A5FFCC27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xmlns="" id="{4DFABE4A-8264-47D8-85E3-4B4E50365DC2}"/>
              </a:ext>
            </a:extLst>
          </p:cNvPr>
          <p:cNvGrpSpPr/>
          <p:nvPr/>
        </p:nvGrpSpPr>
        <p:grpSpPr>
          <a:xfrm>
            <a:off x="1742925" y="2285742"/>
            <a:ext cx="372590" cy="372590"/>
            <a:chOff x="6834179" y="3561588"/>
            <a:chExt cx="390525" cy="390525"/>
          </a:xfrm>
          <a:solidFill>
            <a:srgbClr val="F8F8F8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xmlns="" id="{27A17BE0-ED83-4337-9D73-D55060906EAB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xmlns="" id="{BCB9140B-E37E-43EA-92B6-0C4B36F0662D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xmlns="" id="{35F0C4F4-2EF0-4DB5-AFA4-9D8A839D0115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5DF2E865-90F4-437A-87B2-887995E7CB42}"/>
              </a:ext>
            </a:extLst>
          </p:cNvPr>
          <p:cNvGrpSpPr/>
          <p:nvPr/>
        </p:nvGrpSpPr>
        <p:grpSpPr>
          <a:xfrm>
            <a:off x="5930903" y="2313005"/>
            <a:ext cx="372590" cy="318065"/>
            <a:chOff x="4795162" y="3580638"/>
            <a:chExt cx="390525" cy="333375"/>
          </a:xfrm>
          <a:solidFill>
            <a:srgbClr val="F8F8F8"/>
          </a:solidFill>
        </p:grpSpPr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xmlns="" id="{3FA0F77A-7DE5-426F-9182-C635FA1C24C1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xmlns="" id="{ECB87B59-AD74-4F3C-BA90-88D629C4EF20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80444DA2-8D9A-447F-A827-A38BF730B212}"/>
              </a:ext>
            </a:extLst>
          </p:cNvPr>
          <p:cNvGrpSpPr/>
          <p:nvPr/>
        </p:nvGrpSpPr>
        <p:grpSpPr>
          <a:xfrm>
            <a:off x="8024892" y="2285742"/>
            <a:ext cx="327153" cy="372590"/>
            <a:chOff x="1460078" y="3561588"/>
            <a:chExt cx="342900" cy="390525"/>
          </a:xfrm>
          <a:solidFill>
            <a:srgbClr val="F8F8F8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xmlns="" id="{0E409CB7-4F0D-44CC-90AB-17E9241A2A6A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0739A12D-1BF0-4189-80C6-5C033865BAF4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xmlns="" id="{FBBE6E00-3BC6-4680-A97A-015E7B6A6FFC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81BE4149-347D-4F9C-BA01-5D39A1CD8B94}"/>
              </a:ext>
            </a:extLst>
          </p:cNvPr>
          <p:cNvGrpSpPr/>
          <p:nvPr/>
        </p:nvGrpSpPr>
        <p:grpSpPr>
          <a:xfrm>
            <a:off x="10073442" y="2285742"/>
            <a:ext cx="372590" cy="372590"/>
            <a:chOff x="4144033" y="2229040"/>
            <a:chExt cx="390525" cy="390525"/>
          </a:xfrm>
          <a:solidFill>
            <a:srgbClr val="F8F8F8"/>
          </a:solidFill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xmlns="" id="{EB26102B-5253-4C60-8F05-A8219F5E21D2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xmlns="" id="{024EDC49-BFEF-481F-8952-5628DE41C7F7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xmlns="" id="{404A803D-24F2-4CF1-A9CD-BEAAA38A848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xmlns="" id="{B1B1D35A-7D7B-41B8-807A-754FC01CB0A7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xmlns="" id="{507192AC-2EA7-42E9-A58B-5493E6DBF5CC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눈물 방울 46">
            <a:extLst>
              <a:ext uri="{FF2B5EF4-FFF2-40B4-BE49-F238E27FC236}">
                <a16:creationId xmlns:a16="http://schemas.microsoft.com/office/drawing/2014/main" xmlns="" id="{3E3F0D6A-AA26-4A90-A82F-D613D7BFB67F}"/>
              </a:ext>
            </a:extLst>
          </p:cNvPr>
          <p:cNvSpPr/>
          <p:nvPr/>
        </p:nvSpPr>
        <p:spPr>
          <a:xfrm rot="8100000">
            <a:off x="3811307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8" name="자유형: 도형 101">
            <a:extLst>
              <a:ext uri="{FF2B5EF4-FFF2-40B4-BE49-F238E27FC236}">
                <a16:creationId xmlns:a16="http://schemas.microsoft.com/office/drawing/2014/main" xmlns="" id="{BB2576A0-2F59-422E-964C-AA1EC3C35C2F}"/>
              </a:ext>
            </a:extLst>
          </p:cNvPr>
          <p:cNvSpPr/>
          <p:nvPr/>
        </p:nvSpPr>
        <p:spPr>
          <a:xfrm>
            <a:off x="2747739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E5B12B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9" name="직사각형 104">
            <a:extLst>
              <a:ext uri="{FF2B5EF4-FFF2-40B4-BE49-F238E27FC236}">
                <a16:creationId xmlns:a16="http://schemas.microsoft.com/office/drawing/2014/main" xmlns="" id="{7669185E-C327-49CE-824F-FC9AB02F28C2}"/>
              </a:ext>
            </a:extLst>
          </p:cNvPr>
          <p:cNvSpPr/>
          <p:nvPr/>
        </p:nvSpPr>
        <p:spPr>
          <a:xfrm>
            <a:off x="3202260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Define</a:t>
            </a:r>
          </a:p>
        </p:txBody>
      </p:sp>
      <p:sp>
        <p:nvSpPr>
          <p:cNvPr id="40" name="눈물 방울 56">
            <a:extLst>
              <a:ext uri="{FF2B5EF4-FFF2-40B4-BE49-F238E27FC236}">
                <a16:creationId xmlns:a16="http://schemas.microsoft.com/office/drawing/2014/main" xmlns="" id="{2E0738CB-FFC2-4302-8BF5-200BA1FF596C}"/>
              </a:ext>
            </a:extLst>
          </p:cNvPr>
          <p:cNvSpPr/>
          <p:nvPr/>
        </p:nvSpPr>
        <p:spPr>
          <a:xfrm rot="8100000">
            <a:off x="5893336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1" name="자유형: 도형 100">
            <a:extLst>
              <a:ext uri="{FF2B5EF4-FFF2-40B4-BE49-F238E27FC236}">
                <a16:creationId xmlns:a16="http://schemas.microsoft.com/office/drawing/2014/main" xmlns="" id="{4B08EF65-0450-4972-8DD7-C0B4C2F62252}"/>
              </a:ext>
            </a:extLst>
          </p:cNvPr>
          <p:cNvSpPr/>
          <p:nvPr/>
        </p:nvSpPr>
        <p:spPr>
          <a:xfrm>
            <a:off x="4828405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FFC530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2" name="직사각형 105">
            <a:extLst>
              <a:ext uri="{FF2B5EF4-FFF2-40B4-BE49-F238E27FC236}">
                <a16:creationId xmlns:a16="http://schemas.microsoft.com/office/drawing/2014/main" xmlns="" id="{34CA202C-8DF6-47FE-B405-899B795644B2}"/>
              </a:ext>
            </a:extLst>
          </p:cNvPr>
          <p:cNvSpPr/>
          <p:nvPr/>
        </p:nvSpPr>
        <p:spPr>
          <a:xfrm>
            <a:off x="5282927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Ideate</a:t>
            </a:r>
          </a:p>
        </p:txBody>
      </p:sp>
    </p:spTree>
    <p:extLst>
      <p:ext uri="{BB962C8B-B14F-4D97-AF65-F5344CB8AC3E}">
        <p14:creationId xmlns:p14="http://schemas.microsoft.com/office/powerpoint/2010/main" xmlns="" val="236440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4251278" y="1652885"/>
            <a:ext cx="52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Ideate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C497C1-9B8B-41DA-8E4F-315420186C0A}"/>
              </a:ext>
            </a:extLst>
          </p:cNvPr>
          <p:cNvSpPr txBox="1"/>
          <p:nvPr/>
        </p:nvSpPr>
        <p:spPr>
          <a:xfrm>
            <a:off x="2695036" y="3043461"/>
            <a:ext cx="5732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600" dirty="0"/>
              <a:t>Now, you’re ready to generate ideas. The solid background of knowledge from the first two phases means you can start to “think outside the box”</a:t>
            </a:r>
          </a:p>
          <a:p>
            <a:endParaRPr lang="en-US" sz="1600" dirty="0"/>
          </a:p>
          <a:p>
            <a:r>
              <a:rPr lang="en-US" sz="1600" dirty="0"/>
              <a:t>look for alternative ways to view the problem and identify innovative solutions to the problem statement you’ve created.</a:t>
            </a:r>
          </a:p>
          <a:p>
            <a:endParaRPr lang="en-US" sz="1600" dirty="0"/>
          </a:p>
          <a:p>
            <a:r>
              <a:rPr lang="en-US" sz="1600" dirty="0"/>
              <a:t>Brainstorming is particularly useful here..</a:t>
            </a:r>
          </a:p>
        </p:txBody>
      </p:sp>
    </p:spTree>
    <p:extLst>
      <p:ext uri="{BB962C8B-B14F-4D97-AF65-F5344CB8AC3E}">
        <p14:creationId xmlns:p14="http://schemas.microsoft.com/office/powerpoint/2010/main" xmlns="" val="620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4E9280-E6A8-4A64-9CB5-DD9F5F63AEA1}"/>
              </a:ext>
            </a:extLst>
          </p:cNvPr>
          <p:cNvSpPr txBox="1"/>
          <p:nvPr/>
        </p:nvSpPr>
        <p:spPr>
          <a:xfrm>
            <a:off x="1625599" y="82803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Stages of every UX process</a:t>
            </a:r>
            <a:endParaRPr lang="ko-KR" altLang="en-US" sz="28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C28A162B-6757-4C65-A9C5-D166F309C88A}"/>
              </a:ext>
            </a:extLst>
          </p:cNvPr>
          <p:cNvSpPr/>
          <p:nvPr/>
        </p:nvSpPr>
        <p:spPr>
          <a:xfrm>
            <a:off x="1386252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5B69E6BB-4C96-4097-B1C0-887382823A6E}"/>
              </a:ext>
            </a:extLst>
          </p:cNvPr>
          <p:cNvSpPr/>
          <p:nvPr/>
        </p:nvSpPr>
        <p:spPr>
          <a:xfrm>
            <a:off x="1238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1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st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xmlns="" id="{E5CF668E-9A9A-4420-ACF6-61C79BE74F77}"/>
              </a:ext>
            </a:extLst>
          </p:cNvPr>
          <p:cNvSpPr/>
          <p:nvPr/>
        </p:nvSpPr>
        <p:spPr>
          <a:xfrm rot="8100000">
            <a:off x="1729279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48E1EDDB-9D0A-4D14-AB47-23F2935ADAED}"/>
              </a:ext>
            </a:extLst>
          </p:cNvPr>
          <p:cNvSpPr/>
          <p:nvPr/>
        </p:nvSpPr>
        <p:spPr>
          <a:xfrm>
            <a:off x="3468280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FC09373A-DF10-4A0B-9CB3-073CE92421CD}"/>
              </a:ext>
            </a:extLst>
          </p:cNvPr>
          <p:cNvSpPr/>
          <p:nvPr/>
        </p:nvSpPr>
        <p:spPr>
          <a:xfrm>
            <a:off x="3319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2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nd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31DD8347-B4D2-4540-973A-EC3F27F3B27A}"/>
              </a:ext>
            </a:extLst>
          </p:cNvPr>
          <p:cNvSpPr/>
          <p:nvPr/>
        </p:nvSpPr>
        <p:spPr>
          <a:xfrm>
            <a:off x="5550309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B6A45C36-03C1-4114-972D-06E9BC9631F9}"/>
              </a:ext>
            </a:extLst>
          </p:cNvPr>
          <p:cNvSpPr/>
          <p:nvPr/>
        </p:nvSpPr>
        <p:spPr>
          <a:xfrm>
            <a:off x="5399908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3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rd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A20B4AA4-B391-4FF5-8F10-BC9B66FED15A}"/>
              </a:ext>
            </a:extLst>
          </p:cNvPr>
          <p:cNvSpPr/>
          <p:nvPr/>
        </p:nvSpPr>
        <p:spPr>
          <a:xfrm>
            <a:off x="7632338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xmlns="" id="{543503BC-47D9-4E22-8CA1-0DDC53195BB5}"/>
              </a:ext>
            </a:extLst>
          </p:cNvPr>
          <p:cNvSpPr/>
          <p:nvPr/>
        </p:nvSpPr>
        <p:spPr>
          <a:xfrm>
            <a:off x="7480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4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xmlns="" id="{C4147CA8-4CB5-4924-AC4B-FC6E9E7F7249}"/>
              </a:ext>
            </a:extLst>
          </p:cNvPr>
          <p:cNvSpPr/>
          <p:nvPr/>
        </p:nvSpPr>
        <p:spPr>
          <a:xfrm>
            <a:off x="9714364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xmlns="" id="{04057D63-7B07-4536-A06B-77572C343973}"/>
              </a:ext>
            </a:extLst>
          </p:cNvPr>
          <p:cNvSpPr/>
          <p:nvPr/>
        </p:nvSpPr>
        <p:spPr>
          <a:xfrm>
            <a:off x="9561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5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103" name="자유형: 도형 102">
            <a:extLst>
              <a:ext uri="{FF2B5EF4-FFF2-40B4-BE49-F238E27FC236}">
                <a16:creationId xmlns:a16="http://schemas.microsoft.com/office/drawing/2014/main" xmlns="" id="{B35CAA74-2C38-4C8C-AA2C-EA84F37E76DB}"/>
              </a:ext>
            </a:extLst>
          </p:cNvPr>
          <p:cNvSpPr/>
          <p:nvPr/>
        </p:nvSpPr>
        <p:spPr>
          <a:xfrm>
            <a:off x="667073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B28921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xmlns="" id="{A5A2FDB7-78DE-4B57-9930-A45DAD1CA19B}"/>
              </a:ext>
            </a:extLst>
          </p:cNvPr>
          <p:cNvSpPr/>
          <p:nvPr/>
        </p:nvSpPr>
        <p:spPr>
          <a:xfrm>
            <a:off x="1121594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400" b="1" dirty="0">
                <a:solidFill>
                  <a:schemeClr val="bg1"/>
                </a:solidFill>
              </a:rPr>
              <a:t>Empathize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xmlns="" id="{D908DCEB-A4EC-4135-B4F1-BEFCD559D750}"/>
              </a:ext>
            </a:extLst>
          </p:cNvPr>
          <p:cNvGrpSpPr/>
          <p:nvPr/>
        </p:nvGrpSpPr>
        <p:grpSpPr>
          <a:xfrm>
            <a:off x="3836914" y="2290286"/>
            <a:ext cx="372590" cy="363503"/>
            <a:chOff x="4116315" y="3561492"/>
            <a:chExt cx="390525" cy="381000"/>
          </a:xfrm>
          <a:solidFill>
            <a:srgbClr val="F8F8F8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xmlns="" id="{2B24C7CD-0FA4-47E5-A776-6FC729780A5A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xmlns="" id="{2CEA1A89-B8EA-4C1A-A07F-5205A2DCD5BD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xmlns="" id="{406B4F49-E987-4415-A6E7-51F1A5FFCC27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xmlns="" id="{4DFABE4A-8264-47D8-85E3-4B4E50365DC2}"/>
              </a:ext>
            </a:extLst>
          </p:cNvPr>
          <p:cNvGrpSpPr/>
          <p:nvPr/>
        </p:nvGrpSpPr>
        <p:grpSpPr>
          <a:xfrm>
            <a:off x="1742925" y="2285742"/>
            <a:ext cx="372590" cy="372590"/>
            <a:chOff x="6834179" y="3561588"/>
            <a:chExt cx="390525" cy="390525"/>
          </a:xfrm>
          <a:solidFill>
            <a:srgbClr val="F8F8F8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xmlns="" id="{27A17BE0-ED83-4337-9D73-D55060906EAB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xmlns="" id="{BCB9140B-E37E-43EA-92B6-0C4B36F0662D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xmlns="" id="{35F0C4F4-2EF0-4DB5-AFA4-9D8A839D0115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5DF2E865-90F4-437A-87B2-887995E7CB42}"/>
              </a:ext>
            </a:extLst>
          </p:cNvPr>
          <p:cNvGrpSpPr/>
          <p:nvPr/>
        </p:nvGrpSpPr>
        <p:grpSpPr>
          <a:xfrm>
            <a:off x="5930903" y="2313005"/>
            <a:ext cx="372590" cy="318065"/>
            <a:chOff x="4795162" y="3580638"/>
            <a:chExt cx="390525" cy="333375"/>
          </a:xfrm>
          <a:solidFill>
            <a:srgbClr val="F8F8F8"/>
          </a:solidFill>
        </p:grpSpPr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xmlns="" id="{3FA0F77A-7DE5-426F-9182-C635FA1C24C1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xmlns="" id="{ECB87B59-AD74-4F3C-BA90-88D629C4EF20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80444DA2-8D9A-447F-A827-A38BF730B212}"/>
              </a:ext>
            </a:extLst>
          </p:cNvPr>
          <p:cNvGrpSpPr/>
          <p:nvPr/>
        </p:nvGrpSpPr>
        <p:grpSpPr>
          <a:xfrm>
            <a:off x="8024892" y="2285742"/>
            <a:ext cx="327153" cy="372590"/>
            <a:chOff x="1460078" y="3561588"/>
            <a:chExt cx="342900" cy="390525"/>
          </a:xfrm>
          <a:solidFill>
            <a:srgbClr val="F8F8F8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xmlns="" id="{0E409CB7-4F0D-44CC-90AB-17E9241A2A6A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0739A12D-1BF0-4189-80C6-5C033865BAF4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xmlns="" id="{FBBE6E00-3BC6-4680-A97A-015E7B6A6FFC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81BE4149-347D-4F9C-BA01-5D39A1CD8B94}"/>
              </a:ext>
            </a:extLst>
          </p:cNvPr>
          <p:cNvGrpSpPr/>
          <p:nvPr/>
        </p:nvGrpSpPr>
        <p:grpSpPr>
          <a:xfrm>
            <a:off x="10073442" y="2285742"/>
            <a:ext cx="372590" cy="372590"/>
            <a:chOff x="4144033" y="2229040"/>
            <a:chExt cx="390525" cy="390525"/>
          </a:xfrm>
          <a:solidFill>
            <a:srgbClr val="F8F8F8"/>
          </a:solidFill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xmlns="" id="{EB26102B-5253-4C60-8F05-A8219F5E21D2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xmlns="" id="{024EDC49-BFEF-481F-8952-5628DE41C7F7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xmlns="" id="{404A803D-24F2-4CF1-A9CD-BEAAA38A848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xmlns="" id="{B1B1D35A-7D7B-41B8-807A-754FC01CB0A7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xmlns="" id="{507192AC-2EA7-42E9-A58B-5493E6DBF5CC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눈물 방울 46">
            <a:extLst>
              <a:ext uri="{FF2B5EF4-FFF2-40B4-BE49-F238E27FC236}">
                <a16:creationId xmlns:a16="http://schemas.microsoft.com/office/drawing/2014/main" xmlns="" id="{3E3F0D6A-AA26-4A90-A82F-D613D7BFB67F}"/>
              </a:ext>
            </a:extLst>
          </p:cNvPr>
          <p:cNvSpPr/>
          <p:nvPr/>
        </p:nvSpPr>
        <p:spPr>
          <a:xfrm rot="8100000">
            <a:off x="3811307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8" name="자유형: 도형 101">
            <a:extLst>
              <a:ext uri="{FF2B5EF4-FFF2-40B4-BE49-F238E27FC236}">
                <a16:creationId xmlns:a16="http://schemas.microsoft.com/office/drawing/2014/main" xmlns="" id="{BB2576A0-2F59-422E-964C-AA1EC3C35C2F}"/>
              </a:ext>
            </a:extLst>
          </p:cNvPr>
          <p:cNvSpPr/>
          <p:nvPr/>
        </p:nvSpPr>
        <p:spPr>
          <a:xfrm>
            <a:off x="2747739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E5B12B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9" name="직사각형 104">
            <a:extLst>
              <a:ext uri="{FF2B5EF4-FFF2-40B4-BE49-F238E27FC236}">
                <a16:creationId xmlns:a16="http://schemas.microsoft.com/office/drawing/2014/main" xmlns="" id="{7669185E-C327-49CE-824F-FC9AB02F28C2}"/>
              </a:ext>
            </a:extLst>
          </p:cNvPr>
          <p:cNvSpPr/>
          <p:nvPr/>
        </p:nvSpPr>
        <p:spPr>
          <a:xfrm>
            <a:off x="3202260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Define</a:t>
            </a:r>
          </a:p>
        </p:txBody>
      </p:sp>
      <p:sp>
        <p:nvSpPr>
          <p:cNvPr id="40" name="눈물 방울 56">
            <a:extLst>
              <a:ext uri="{FF2B5EF4-FFF2-40B4-BE49-F238E27FC236}">
                <a16:creationId xmlns:a16="http://schemas.microsoft.com/office/drawing/2014/main" xmlns="" id="{2E0738CB-FFC2-4302-8BF5-200BA1FF596C}"/>
              </a:ext>
            </a:extLst>
          </p:cNvPr>
          <p:cNvSpPr/>
          <p:nvPr/>
        </p:nvSpPr>
        <p:spPr>
          <a:xfrm rot="8100000">
            <a:off x="5893336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1" name="자유형: 도형 100">
            <a:extLst>
              <a:ext uri="{FF2B5EF4-FFF2-40B4-BE49-F238E27FC236}">
                <a16:creationId xmlns:a16="http://schemas.microsoft.com/office/drawing/2014/main" xmlns="" id="{4B08EF65-0450-4972-8DD7-C0B4C2F62252}"/>
              </a:ext>
            </a:extLst>
          </p:cNvPr>
          <p:cNvSpPr/>
          <p:nvPr/>
        </p:nvSpPr>
        <p:spPr>
          <a:xfrm>
            <a:off x="4828405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FFC530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2" name="직사각형 105">
            <a:extLst>
              <a:ext uri="{FF2B5EF4-FFF2-40B4-BE49-F238E27FC236}">
                <a16:creationId xmlns:a16="http://schemas.microsoft.com/office/drawing/2014/main" xmlns="" id="{34CA202C-8DF6-47FE-B405-899B795644B2}"/>
              </a:ext>
            </a:extLst>
          </p:cNvPr>
          <p:cNvSpPr/>
          <p:nvPr/>
        </p:nvSpPr>
        <p:spPr>
          <a:xfrm>
            <a:off x="5282927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Ideate</a:t>
            </a:r>
          </a:p>
        </p:txBody>
      </p:sp>
      <p:sp>
        <p:nvSpPr>
          <p:cNvPr id="44" name="눈물 방울 86">
            <a:extLst>
              <a:ext uri="{FF2B5EF4-FFF2-40B4-BE49-F238E27FC236}">
                <a16:creationId xmlns:a16="http://schemas.microsoft.com/office/drawing/2014/main" xmlns="" id="{72FD690F-B182-4310-9025-D373BD85D71A}"/>
              </a:ext>
            </a:extLst>
          </p:cNvPr>
          <p:cNvSpPr/>
          <p:nvPr/>
        </p:nvSpPr>
        <p:spPr>
          <a:xfrm rot="8100000">
            <a:off x="7975365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5" name="자유형: 도형 99">
            <a:extLst>
              <a:ext uri="{FF2B5EF4-FFF2-40B4-BE49-F238E27FC236}">
                <a16:creationId xmlns:a16="http://schemas.microsoft.com/office/drawing/2014/main" xmlns="" id="{12C15998-4AFF-44E4-A1D0-BBDB71D6FDB5}"/>
              </a:ext>
            </a:extLst>
          </p:cNvPr>
          <p:cNvSpPr/>
          <p:nvPr/>
        </p:nvSpPr>
        <p:spPr>
          <a:xfrm>
            <a:off x="6909071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FFCA44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6" name="직사각형 106">
            <a:extLst>
              <a:ext uri="{FF2B5EF4-FFF2-40B4-BE49-F238E27FC236}">
                <a16:creationId xmlns:a16="http://schemas.microsoft.com/office/drawing/2014/main" xmlns="" id="{F64E9C13-DBC2-49F2-88B5-2F482B532713}"/>
              </a:ext>
            </a:extLst>
          </p:cNvPr>
          <p:cNvSpPr/>
          <p:nvPr/>
        </p:nvSpPr>
        <p:spPr>
          <a:xfrm>
            <a:off x="7363594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400" b="1" dirty="0">
                <a:solidFill>
                  <a:schemeClr val="bg1"/>
                </a:solidFill>
              </a:rPr>
              <a:t>Prototype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645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4251278" y="1652885"/>
            <a:ext cx="52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Prototype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C497C1-9B8B-41DA-8E4F-315420186C0A}"/>
              </a:ext>
            </a:extLst>
          </p:cNvPr>
          <p:cNvSpPr txBox="1"/>
          <p:nvPr/>
        </p:nvSpPr>
        <p:spPr>
          <a:xfrm>
            <a:off x="2695036" y="3043461"/>
            <a:ext cx="5732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600" dirty="0"/>
              <a:t>This is an experimental phase. The aim is to identify the best possible solution for each problem found</a:t>
            </a:r>
          </a:p>
          <a:p>
            <a:endParaRPr lang="en-US" sz="1600" dirty="0"/>
          </a:p>
          <a:p>
            <a:r>
              <a:rPr lang="en-US" sz="1600" dirty="0"/>
              <a:t>Your team should produce some inexpensive, scaled-down versions of the product (or specific features found within the product) to investigate the ideas you’ve generated.</a:t>
            </a:r>
          </a:p>
          <a:p>
            <a:endParaRPr lang="en-US" sz="1600" dirty="0"/>
          </a:p>
          <a:p>
            <a:r>
              <a:rPr lang="en-US" sz="1600" dirty="0"/>
              <a:t>This could involve simply paper prototyping</a:t>
            </a:r>
          </a:p>
        </p:txBody>
      </p:sp>
    </p:spTree>
    <p:extLst>
      <p:ext uri="{BB962C8B-B14F-4D97-AF65-F5344CB8AC3E}">
        <p14:creationId xmlns:p14="http://schemas.microsoft.com/office/powerpoint/2010/main" xmlns="" val="291175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4E9280-E6A8-4A64-9CB5-DD9F5F63AEA1}"/>
              </a:ext>
            </a:extLst>
          </p:cNvPr>
          <p:cNvSpPr txBox="1"/>
          <p:nvPr/>
        </p:nvSpPr>
        <p:spPr>
          <a:xfrm>
            <a:off x="1625599" y="82803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Stages of every UX process</a:t>
            </a:r>
            <a:endParaRPr lang="ko-KR" altLang="en-US" sz="28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C28A162B-6757-4C65-A9C5-D166F309C88A}"/>
              </a:ext>
            </a:extLst>
          </p:cNvPr>
          <p:cNvSpPr/>
          <p:nvPr/>
        </p:nvSpPr>
        <p:spPr>
          <a:xfrm>
            <a:off x="1386252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5B69E6BB-4C96-4097-B1C0-887382823A6E}"/>
              </a:ext>
            </a:extLst>
          </p:cNvPr>
          <p:cNvSpPr/>
          <p:nvPr/>
        </p:nvSpPr>
        <p:spPr>
          <a:xfrm>
            <a:off x="1238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1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st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xmlns="" id="{E5CF668E-9A9A-4420-ACF6-61C79BE74F77}"/>
              </a:ext>
            </a:extLst>
          </p:cNvPr>
          <p:cNvSpPr/>
          <p:nvPr/>
        </p:nvSpPr>
        <p:spPr>
          <a:xfrm rot="8100000">
            <a:off x="1729279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48E1EDDB-9D0A-4D14-AB47-23F2935ADAED}"/>
              </a:ext>
            </a:extLst>
          </p:cNvPr>
          <p:cNvSpPr/>
          <p:nvPr/>
        </p:nvSpPr>
        <p:spPr>
          <a:xfrm>
            <a:off x="3468280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FC09373A-DF10-4A0B-9CB3-073CE92421CD}"/>
              </a:ext>
            </a:extLst>
          </p:cNvPr>
          <p:cNvSpPr/>
          <p:nvPr/>
        </p:nvSpPr>
        <p:spPr>
          <a:xfrm>
            <a:off x="3319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2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nd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31DD8347-B4D2-4540-973A-EC3F27F3B27A}"/>
              </a:ext>
            </a:extLst>
          </p:cNvPr>
          <p:cNvSpPr/>
          <p:nvPr/>
        </p:nvSpPr>
        <p:spPr>
          <a:xfrm>
            <a:off x="5550309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B6A45C36-03C1-4114-972D-06E9BC9631F9}"/>
              </a:ext>
            </a:extLst>
          </p:cNvPr>
          <p:cNvSpPr/>
          <p:nvPr/>
        </p:nvSpPr>
        <p:spPr>
          <a:xfrm>
            <a:off x="5399908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3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rd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A20B4AA4-B391-4FF5-8F10-BC9B66FED15A}"/>
              </a:ext>
            </a:extLst>
          </p:cNvPr>
          <p:cNvSpPr/>
          <p:nvPr/>
        </p:nvSpPr>
        <p:spPr>
          <a:xfrm>
            <a:off x="7632338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xmlns="" id="{543503BC-47D9-4E22-8CA1-0DDC53195BB5}"/>
              </a:ext>
            </a:extLst>
          </p:cNvPr>
          <p:cNvSpPr/>
          <p:nvPr/>
        </p:nvSpPr>
        <p:spPr>
          <a:xfrm>
            <a:off x="7480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4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xmlns="" id="{C4147CA8-4CB5-4924-AC4B-FC6E9E7F7249}"/>
              </a:ext>
            </a:extLst>
          </p:cNvPr>
          <p:cNvSpPr/>
          <p:nvPr/>
        </p:nvSpPr>
        <p:spPr>
          <a:xfrm>
            <a:off x="9714364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xmlns="" id="{04057D63-7B07-4536-A06B-77572C343973}"/>
              </a:ext>
            </a:extLst>
          </p:cNvPr>
          <p:cNvSpPr/>
          <p:nvPr/>
        </p:nvSpPr>
        <p:spPr>
          <a:xfrm>
            <a:off x="9561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5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103" name="자유형: 도형 102">
            <a:extLst>
              <a:ext uri="{FF2B5EF4-FFF2-40B4-BE49-F238E27FC236}">
                <a16:creationId xmlns:a16="http://schemas.microsoft.com/office/drawing/2014/main" xmlns="" id="{B35CAA74-2C38-4C8C-AA2C-EA84F37E76DB}"/>
              </a:ext>
            </a:extLst>
          </p:cNvPr>
          <p:cNvSpPr/>
          <p:nvPr/>
        </p:nvSpPr>
        <p:spPr>
          <a:xfrm>
            <a:off x="667073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B28921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xmlns="" id="{A5A2FDB7-78DE-4B57-9930-A45DAD1CA19B}"/>
              </a:ext>
            </a:extLst>
          </p:cNvPr>
          <p:cNvSpPr/>
          <p:nvPr/>
        </p:nvSpPr>
        <p:spPr>
          <a:xfrm>
            <a:off x="1121594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400" b="1" dirty="0">
                <a:solidFill>
                  <a:schemeClr val="bg1"/>
                </a:solidFill>
              </a:rPr>
              <a:t>Empathize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xmlns="" id="{D908DCEB-A4EC-4135-B4F1-BEFCD559D750}"/>
              </a:ext>
            </a:extLst>
          </p:cNvPr>
          <p:cNvGrpSpPr/>
          <p:nvPr/>
        </p:nvGrpSpPr>
        <p:grpSpPr>
          <a:xfrm>
            <a:off x="3836914" y="2290286"/>
            <a:ext cx="372590" cy="363503"/>
            <a:chOff x="4116315" y="3561492"/>
            <a:chExt cx="390525" cy="381000"/>
          </a:xfrm>
          <a:solidFill>
            <a:srgbClr val="F8F8F8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xmlns="" id="{2B24C7CD-0FA4-47E5-A776-6FC729780A5A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xmlns="" id="{2CEA1A89-B8EA-4C1A-A07F-5205A2DCD5BD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xmlns="" id="{406B4F49-E987-4415-A6E7-51F1A5FFCC27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xmlns="" id="{4DFABE4A-8264-47D8-85E3-4B4E50365DC2}"/>
              </a:ext>
            </a:extLst>
          </p:cNvPr>
          <p:cNvGrpSpPr/>
          <p:nvPr/>
        </p:nvGrpSpPr>
        <p:grpSpPr>
          <a:xfrm>
            <a:off x="1742925" y="2285742"/>
            <a:ext cx="372590" cy="372590"/>
            <a:chOff x="6834179" y="3561588"/>
            <a:chExt cx="390525" cy="390525"/>
          </a:xfrm>
          <a:solidFill>
            <a:srgbClr val="F8F8F8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xmlns="" id="{27A17BE0-ED83-4337-9D73-D55060906EAB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xmlns="" id="{BCB9140B-E37E-43EA-92B6-0C4B36F0662D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xmlns="" id="{35F0C4F4-2EF0-4DB5-AFA4-9D8A839D0115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5DF2E865-90F4-437A-87B2-887995E7CB42}"/>
              </a:ext>
            </a:extLst>
          </p:cNvPr>
          <p:cNvGrpSpPr/>
          <p:nvPr/>
        </p:nvGrpSpPr>
        <p:grpSpPr>
          <a:xfrm>
            <a:off x="5930903" y="2313005"/>
            <a:ext cx="372590" cy="318065"/>
            <a:chOff x="4795162" y="3580638"/>
            <a:chExt cx="390525" cy="333375"/>
          </a:xfrm>
          <a:solidFill>
            <a:srgbClr val="F8F8F8"/>
          </a:solidFill>
        </p:grpSpPr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xmlns="" id="{3FA0F77A-7DE5-426F-9182-C635FA1C24C1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xmlns="" id="{ECB87B59-AD74-4F3C-BA90-88D629C4EF20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80444DA2-8D9A-447F-A827-A38BF730B212}"/>
              </a:ext>
            </a:extLst>
          </p:cNvPr>
          <p:cNvGrpSpPr/>
          <p:nvPr/>
        </p:nvGrpSpPr>
        <p:grpSpPr>
          <a:xfrm>
            <a:off x="8024892" y="2285742"/>
            <a:ext cx="327153" cy="372590"/>
            <a:chOff x="1460078" y="3561588"/>
            <a:chExt cx="342900" cy="390525"/>
          </a:xfrm>
          <a:solidFill>
            <a:srgbClr val="F8F8F8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xmlns="" id="{0E409CB7-4F0D-44CC-90AB-17E9241A2A6A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0739A12D-1BF0-4189-80C6-5C033865BAF4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xmlns="" id="{FBBE6E00-3BC6-4680-A97A-015E7B6A6FFC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81BE4149-347D-4F9C-BA01-5D39A1CD8B94}"/>
              </a:ext>
            </a:extLst>
          </p:cNvPr>
          <p:cNvGrpSpPr/>
          <p:nvPr/>
        </p:nvGrpSpPr>
        <p:grpSpPr>
          <a:xfrm>
            <a:off x="10073442" y="2285742"/>
            <a:ext cx="372590" cy="372590"/>
            <a:chOff x="4144033" y="2229040"/>
            <a:chExt cx="390525" cy="390525"/>
          </a:xfrm>
          <a:solidFill>
            <a:srgbClr val="F8F8F8"/>
          </a:solidFill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xmlns="" id="{EB26102B-5253-4C60-8F05-A8219F5E21D2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xmlns="" id="{024EDC49-BFEF-481F-8952-5628DE41C7F7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xmlns="" id="{404A803D-24F2-4CF1-A9CD-BEAAA38A848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xmlns="" id="{B1B1D35A-7D7B-41B8-807A-754FC01CB0A7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xmlns="" id="{507192AC-2EA7-42E9-A58B-5493E6DBF5CC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눈물 방울 46">
            <a:extLst>
              <a:ext uri="{FF2B5EF4-FFF2-40B4-BE49-F238E27FC236}">
                <a16:creationId xmlns:a16="http://schemas.microsoft.com/office/drawing/2014/main" xmlns="" id="{3E3F0D6A-AA26-4A90-A82F-D613D7BFB67F}"/>
              </a:ext>
            </a:extLst>
          </p:cNvPr>
          <p:cNvSpPr/>
          <p:nvPr/>
        </p:nvSpPr>
        <p:spPr>
          <a:xfrm rot="8100000">
            <a:off x="3811307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8" name="자유형: 도형 101">
            <a:extLst>
              <a:ext uri="{FF2B5EF4-FFF2-40B4-BE49-F238E27FC236}">
                <a16:creationId xmlns:a16="http://schemas.microsoft.com/office/drawing/2014/main" xmlns="" id="{BB2576A0-2F59-422E-964C-AA1EC3C35C2F}"/>
              </a:ext>
            </a:extLst>
          </p:cNvPr>
          <p:cNvSpPr/>
          <p:nvPr/>
        </p:nvSpPr>
        <p:spPr>
          <a:xfrm>
            <a:off x="2747739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E5B12B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9" name="직사각형 104">
            <a:extLst>
              <a:ext uri="{FF2B5EF4-FFF2-40B4-BE49-F238E27FC236}">
                <a16:creationId xmlns:a16="http://schemas.microsoft.com/office/drawing/2014/main" xmlns="" id="{7669185E-C327-49CE-824F-FC9AB02F28C2}"/>
              </a:ext>
            </a:extLst>
          </p:cNvPr>
          <p:cNvSpPr/>
          <p:nvPr/>
        </p:nvSpPr>
        <p:spPr>
          <a:xfrm>
            <a:off x="3202260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Define</a:t>
            </a:r>
          </a:p>
        </p:txBody>
      </p:sp>
      <p:sp>
        <p:nvSpPr>
          <p:cNvPr id="40" name="눈물 방울 56">
            <a:extLst>
              <a:ext uri="{FF2B5EF4-FFF2-40B4-BE49-F238E27FC236}">
                <a16:creationId xmlns:a16="http://schemas.microsoft.com/office/drawing/2014/main" xmlns="" id="{2E0738CB-FFC2-4302-8BF5-200BA1FF596C}"/>
              </a:ext>
            </a:extLst>
          </p:cNvPr>
          <p:cNvSpPr/>
          <p:nvPr/>
        </p:nvSpPr>
        <p:spPr>
          <a:xfrm rot="8100000">
            <a:off x="5893336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1" name="자유형: 도형 100">
            <a:extLst>
              <a:ext uri="{FF2B5EF4-FFF2-40B4-BE49-F238E27FC236}">
                <a16:creationId xmlns:a16="http://schemas.microsoft.com/office/drawing/2014/main" xmlns="" id="{4B08EF65-0450-4972-8DD7-C0B4C2F62252}"/>
              </a:ext>
            </a:extLst>
          </p:cNvPr>
          <p:cNvSpPr/>
          <p:nvPr/>
        </p:nvSpPr>
        <p:spPr>
          <a:xfrm>
            <a:off x="4828405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FFC530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2" name="직사각형 105">
            <a:extLst>
              <a:ext uri="{FF2B5EF4-FFF2-40B4-BE49-F238E27FC236}">
                <a16:creationId xmlns:a16="http://schemas.microsoft.com/office/drawing/2014/main" xmlns="" id="{34CA202C-8DF6-47FE-B405-899B795644B2}"/>
              </a:ext>
            </a:extLst>
          </p:cNvPr>
          <p:cNvSpPr/>
          <p:nvPr/>
        </p:nvSpPr>
        <p:spPr>
          <a:xfrm>
            <a:off x="5282927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Ideate</a:t>
            </a:r>
          </a:p>
        </p:txBody>
      </p:sp>
      <p:sp>
        <p:nvSpPr>
          <p:cNvPr id="44" name="눈물 방울 86">
            <a:extLst>
              <a:ext uri="{FF2B5EF4-FFF2-40B4-BE49-F238E27FC236}">
                <a16:creationId xmlns:a16="http://schemas.microsoft.com/office/drawing/2014/main" xmlns="" id="{72FD690F-B182-4310-9025-D373BD85D71A}"/>
              </a:ext>
            </a:extLst>
          </p:cNvPr>
          <p:cNvSpPr/>
          <p:nvPr/>
        </p:nvSpPr>
        <p:spPr>
          <a:xfrm rot="8100000">
            <a:off x="7975365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5" name="자유형: 도형 99">
            <a:extLst>
              <a:ext uri="{FF2B5EF4-FFF2-40B4-BE49-F238E27FC236}">
                <a16:creationId xmlns:a16="http://schemas.microsoft.com/office/drawing/2014/main" xmlns="" id="{12C15998-4AFF-44E4-A1D0-BBDB71D6FDB5}"/>
              </a:ext>
            </a:extLst>
          </p:cNvPr>
          <p:cNvSpPr/>
          <p:nvPr/>
        </p:nvSpPr>
        <p:spPr>
          <a:xfrm>
            <a:off x="6909071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FFCA44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6" name="직사각형 106">
            <a:extLst>
              <a:ext uri="{FF2B5EF4-FFF2-40B4-BE49-F238E27FC236}">
                <a16:creationId xmlns:a16="http://schemas.microsoft.com/office/drawing/2014/main" xmlns="" id="{F64E9C13-DBC2-49F2-88B5-2F482B532713}"/>
              </a:ext>
            </a:extLst>
          </p:cNvPr>
          <p:cNvSpPr/>
          <p:nvPr/>
        </p:nvSpPr>
        <p:spPr>
          <a:xfrm>
            <a:off x="7363594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400" b="1" dirty="0">
                <a:solidFill>
                  <a:schemeClr val="bg1"/>
                </a:solidFill>
              </a:rPr>
              <a:t>Prototype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47" name="눈물 방울 97">
            <a:extLst>
              <a:ext uri="{FF2B5EF4-FFF2-40B4-BE49-F238E27FC236}">
                <a16:creationId xmlns:a16="http://schemas.microsoft.com/office/drawing/2014/main" xmlns="" id="{F3C864E2-E85F-4490-AA32-848997A081E8}"/>
              </a:ext>
            </a:extLst>
          </p:cNvPr>
          <p:cNvSpPr/>
          <p:nvPr/>
        </p:nvSpPr>
        <p:spPr>
          <a:xfrm rot="8100000">
            <a:off x="10057391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9" name="자유형: 도형 98">
            <a:extLst>
              <a:ext uri="{FF2B5EF4-FFF2-40B4-BE49-F238E27FC236}">
                <a16:creationId xmlns:a16="http://schemas.microsoft.com/office/drawing/2014/main" xmlns="" id="{3D8266AF-20AA-47D0-B8C5-4B13E01C5B6F}"/>
              </a:ext>
            </a:extLst>
          </p:cNvPr>
          <p:cNvSpPr/>
          <p:nvPr/>
        </p:nvSpPr>
        <p:spPr>
          <a:xfrm>
            <a:off x="8989736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FFD66E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0" name="직사각형 107">
            <a:extLst>
              <a:ext uri="{FF2B5EF4-FFF2-40B4-BE49-F238E27FC236}">
                <a16:creationId xmlns:a16="http://schemas.microsoft.com/office/drawing/2014/main" xmlns="" id="{3AF7FBDE-4453-43F4-91DF-EDEFB512C338}"/>
              </a:ext>
            </a:extLst>
          </p:cNvPr>
          <p:cNvSpPr/>
          <p:nvPr/>
        </p:nvSpPr>
        <p:spPr>
          <a:xfrm>
            <a:off x="9444260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xmlns="" val="3958846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4251278" y="1652885"/>
            <a:ext cx="52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Testing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C497C1-9B8B-41DA-8E4F-315420186C0A}"/>
              </a:ext>
            </a:extLst>
          </p:cNvPr>
          <p:cNvSpPr txBox="1"/>
          <p:nvPr/>
        </p:nvSpPr>
        <p:spPr>
          <a:xfrm>
            <a:off x="2695036" y="3043461"/>
            <a:ext cx="5732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600" dirty="0"/>
              <a:t>Evaluators rigorously test the prototypes. Although this is the final phase, design thinking is iterative</a:t>
            </a:r>
          </a:p>
          <a:p>
            <a:endParaRPr lang="en-US" sz="1600" dirty="0"/>
          </a:p>
          <a:p>
            <a:r>
              <a:rPr lang="en-US" sz="1600" dirty="0"/>
              <a:t>Teams often use the results to redefine one or more further problems.</a:t>
            </a:r>
          </a:p>
          <a:p>
            <a:endParaRPr lang="en-US" sz="1600" dirty="0"/>
          </a:p>
          <a:p>
            <a:r>
              <a:rPr lang="en-US" sz="1600" dirty="0"/>
              <a:t>So, you can return to previous stages to make further iterations, alterations and refinements – to find or rule out alternative solutions.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xmlns="" val="1422542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5893D89B-17A5-4E5E-9239-F9698A09955D}"/>
              </a:ext>
            </a:extLst>
          </p:cNvPr>
          <p:cNvGrpSpPr/>
          <p:nvPr/>
        </p:nvGrpSpPr>
        <p:grpSpPr>
          <a:xfrm>
            <a:off x="4274194" y="1117874"/>
            <a:ext cx="6814550" cy="5654862"/>
            <a:chOff x="665751" y="1117874"/>
            <a:chExt cx="6814550" cy="5654862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B96C0352-C552-4BBC-9B8F-4D0A84085310}"/>
                </a:ext>
              </a:extLst>
            </p:cNvPr>
            <p:cNvSpPr/>
            <p:nvPr/>
          </p:nvSpPr>
          <p:spPr>
            <a:xfrm>
              <a:off x="800100" y="1219200"/>
              <a:ext cx="6553200" cy="4143375"/>
            </a:xfrm>
            <a:prstGeom prst="rect">
              <a:avLst/>
            </a:pr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xmlns="" id="{2AFD808D-5314-4E22-A2E3-F4EAC0F61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65751" y="1117874"/>
              <a:ext cx="6814550" cy="5654862"/>
            </a:xfrm>
            <a:prstGeom prst="rect">
              <a:avLst/>
            </a:prstGeom>
          </p:spPr>
        </p:pic>
      </p:grp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6" r="6577"/>
          <a:stretch/>
        </p:blipFill>
        <p:spPr>
          <a:xfrm>
            <a:off x="4544569" y="1398587"/>
            <a:ext cx="6273800" cy="37846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AE865D-FA68-4BAF-867B-5388B7665D2D}"/>
              </a:ext>
            </a:extLst>
          </p:cNvPr>
          <p:cNvSpPr txBox="1"/>
          <p:nvPr/>
        </p:nvSpPr>
        <p:spPr>
          <a:xfrm>
            <a:off x="5576596" y="5284470"/>
            <a:ext cx="421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hlinkClick r:id="rId5"/>
              </a:rPr>
              <a:t>https://nikpen.bitbucket.io/</a:t>
            </a:r>
            <a:endParaRPr lang="en-US" altLang="ko-KR" sz="2000" dirty="0">
              <a:solidFill>
                <a:srgbClr val="332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04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8623A6-41FF-4FE0-B7BB-EBA3247CCFAF}"/>
              </a:ext>
            </a:extLst>
          </p:cNvPr>
          <p:cNvSpPr txBox="1"/>
          <p:nvPr/>
        </p:nvSpPr>
        <p:spPr>
          <a:xfrm>
            <a:off x="2099127" y="2681526"/>
            <a:ext cx="46253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5000" dirty="0">
                <a:solidFill>
                  <a:srgbClr val="332533"/>
                </a:solidFill>
              </a:rPr>
              <a:t>Thank you</a:t>
            </a:r>
          </a:p>
          <a:p>
            <a:r>
              <a:rPr lang="en-US" altLang="ko-KR" sz="5000" dirty="0">
                <a:solidFill>
                  <a:srgbClr val="332533"/>
                </a:solidFill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0762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75" b="-763"/>
          <a:stretch/>
        </p:blipFill>
        <p:spPr>
          <a:xfrm>
            <a:off x="2044695" y="1860942"/>
            <a:ext cx="7812102" cy="3862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3568700" y="574712"/>
            <a:ext cx="505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UX vs UI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4489925" y="1652885"/>
            <a:ext cx="505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User Interface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C497C1-9B8B-41DA-8E4F-315420186C0A}"/>
              </a:ext>
            </a:extLst>
          </p:cNvPr>
          <p:cNvSpPr txBox="1"/>
          <p:nvPr/>
        </p:nvSpPr>
        <p:spPr>
          <a:xfrm>
            <a:off x="2695036" y="3043461"/>
            <a:ext cx="6367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600" dirty="0">
                <a:solidFill>
                  <a:srgbClr val="332533"/>
                </a:solidFill>
              </a:rPr>
              <a:t>The user interface creates the look and focuses on the aesthetic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332533"/>
                </a:solidFill>
              </a:rPr>
              <a:t>color palette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332533"/>
                </a:solidFill>
              </a:rPr>
              <a:t>button styles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332533"/>
                </a:solidFill>
              </a:rPr>
              <a:t>animation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332533"/>
                </a:solidFill>
              </a:rPr>
              <a:t>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332533"/>
                </a:solidFill>
              </a:rPr>
              <a:t>typography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332533"/>
                </a:solidFill>
              </a:rPr>
              <a:t>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332533"/>
                </a:solidFill>
              </a:rPr>
              <a:t>widget</a:t>
            </a:r>
          </a:p>
          <a:p>
            <a:endParaRPr lang="en-US" altLang="ko-KR" sz="1600" dirty="0">
              <a:solidFill>
                <a:srgbClr val="3325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09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4251278" y="1652885"/>
            <a:ext cx="52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User Experience 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C497C1-9B8B-41DA-8E4F-315420186C0A}"/>
              </a:ext>
            </a:extLst>
          </p:cNvPr>
          <p:cNvSpPr txBox="1"/>
          <p:nvPr/>
        </p:nvSpPr>
        <p:spPr>
          <a:xfrm>
            <a:off x="2695036" y="3043461"/>
            <a:ext cx="5732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600" dirty="0"/>
              <a:t>User experience is the overall experience a user has with a company’s products or services. Good and bad user experience design is determined by how easy or difficult it is to interact with each element or aspect of a product or service.</a:t>
            </a:r>
          </a:p>
        </p:txBody>
      </p:sp>
    </p:spTree>
    <p:extLst>
      <p:ext uri="{BB962C8B-B14F-4D97-AF65-F5344CB8AC3E}">
        <p14:creationId xmlns:p14="http://schemas.microsoft.com/office/powerpoint/2010/main" xmlns="" val="122886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34D770-A592-4E21-A6B9-201406CC3989}"/>
              </a:ext>
            </a:extLst>
          </p:cNvPr>
          <p:cNvSpPr txBox="1"/>
          <p:nvPr/>
        </p:nvSpPr>
        <p:spPr>
          <a:xfrm>
            <a:off x="1940637" y="958982"/>
            <a:ext cx="867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332533"/>
                </a:solidFill>
                <a:cs typeface="Arial" panose="020B0604020202020204" pitchFamily="34" charset="0"/>
              </a:rPr>
              <a:t>Principles and strategies of user experience</a:t>
            </a:r>
            <a:endParaRPr lang="ko-KR" altLang="en-US" sz="28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432A1CD-F7E3-4F65-928E-42B5894DF5F8}"/>
              </a:ext>
            </a:extLst>
          </p:cNvPr>
          <p:cNvSpPr txBox="1"/>
          <p:nvPr/>
        </p:nvSpPr>
        <p:spPr>
          <a:xfrm>
            <a:off x="1968665" y="1387303"/>
            <a:ext cx="692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332533"/>
                </a:solidFill>
              </a:rPr>
              <a:t>The principles or strategies of user experience are numerous, but this paper will address the four most important ones. And those strategies are: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9F2806A9-4819-46AF-9757-7F1434207E8E}"/>
              </a:ext>
            </a:extLst>
          </p:cNvPr>
          <p:cNvSpPr/>
          <p:nvPr/>
        </p:nvSpPr>
        <p:spPr>
          <a:xfrm>
            <a:off x="4426318" y="2471000"/>
            <a:ext cx="1131551" cy="1131551"/>
          </a:xfrm>
          <a:prstGeom prst="ellipse">
            <a:avLst/>
          </a:prstGeom>
          <a:solidFill>
            <a:srgbClr val="FFC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1DB4D8-0270-4D3D-A64C-A244B75D7971}"/>
              </a:ext>
            </a:extLst>
          </p:cNvPr>
          <p:cNvSpPr txBox="1"/>
          <p:nvPr/>
        </p:nvSpPr>
        <p:spPr>
          <a:xfrm>
            <a:off x="4166957" y="4343047"/>
            <a:ext cx="165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dirty="0">
                <a:solidFill>
                  <a:srgbClr val="332533"/>
                </a:solidFill>
              </a:rPr>
              <a:t>If it is necessary to organize for simplicity, it is important to emphasize only one or two important things.</a:t>
            </a:r>
            <a:endParaRPr lang="ko-KR" altLang="en-US" sz="1200" dirty="0">
              <a:solidFill>
                <a:srgbClr val="332533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9018BDEC-0847-4BC6-8AEA-866DBCD9B242}"/>
              </a:ext>
            </a:extLst>
          </p:cNvPr>
          <p:cNvSpPr/>
          <p:nvPr/>
        </p:nvSpPr>
        <p:spPr>
          <a:xfrm>
            <a:off x="4166956" y="3915244"/>
            <a:ext cx="165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err="1">
                <a:solidFill>
                  <a:srgbClr val="332533"/>
                </a:solidFill>
              </a:rPr>
              <a:t>Organise</a:t>
            </a:r>
            <a:endParaRPr lang="en-US" altLang="ko-KR" sz="1600" b="1" dirty="0">
              <a:solidFill>
                <a:srgbClr val="332533"/>
              </a:solidFill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xmlns="" id="{3F0C4454-BE21-4663-855A-EAACE631E057}"/>
              </a:ext>
            </a:extLst>
          </p:cNvPr>
          <p:cNvSpPr/>
          <p:nvPr/>
        </p:nvSpPr>
        <p:spPr>
          <a:xfrm>
            <a:off x="8892747" y="2471000"/>
            <a:ext cx="1131551" cy="1131551"/>
          </a:xfrm>
          <a:prstGeom prst="ellipse">
            <a:avLst/>
          </a:prstGeom>
          <a:solidFill>
            <a:srgbClr val="FFC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24622FE-E3F4-45AF-855D-CDBA79CCEA94}"/>
              </a:ext>
            </a:extLst>
          </p:cNvPr>
          <p:cNvSpPr txBox="1"/>
          <p:nvPr/>
        </p:nvSpPr>
        <p:spPr>
          <a:xfrm>
            <a:off x="8633386" y="4343047"/>
            <a:ext cx="1977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dirty="0">
                <a:solidFill>
                  <a:srgbClr val="332533"/>
                </a:solidFill>
              </a:rPr>
              <a:t>One of the secrets to creating simple experiences is to put the right functionality on the right platform or part of the system.</a:t>
            </a:r>
            <a:endParaRPr lang="ko-KR" altLang="en-US" sz="1200" dirty="0">
              <a:solidFill>
                <a:srgbClr val="332533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3C768737-C3A7-4B4E-AAF5-63D2704BBED8}"/>
              </a:ext>
            </a:extLst>
          </p:cNvPr>
          <p:cNvSpPr/>
          <p:nvPr/>
        </p:nvSpPr>
        <p:spPr>
          <a:xfrm>
            <a:off x="8633385" y="3915244"/>
            <a:ext cx="165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Displace</a:t>
            </a: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xmlns="" id="{B234737F-5476-454C-86D2-4839F1216B18}"/>
              </a:ext>
            </a:extLst>
          </p:cNvPr>
          <p:cNvSpPr/>
          <p:nvPr/>
        </p:nvSpPr>
        <p:spPr>
          <a:xfrm>
            <a:off x="2193103" y="2471000"/>
            <a:ext cx="1131551" cy="1131551"/>
          </a:xfrm>
          <a:prstGeom prst="ellipse">
            <a:avLst/>
          </a:prstGeom>
          <a:solidFill>
            <a:srgbClr val="FFC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828ECBC-D64C-4303-8AB3-1E4745B2EA26}"/>
              </a:ext>
            </a:extLst>
          </p:cNvPr>
          <p:cNvSpPr txBox="1"/>
          <p:nvPr/>
        </p:nvSpPr>
        <p:spPr>
          <a:xfrm>
            <a:off x="1933743" y="4343047"/>
            <a:ext cx="165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dirty="0">
                <a:solidFill>
                  <a:srgbClr val="332533"/>
                </a:solidFill>
              </a:rPr>
              <a:t>The simplest way and principle of simplification is to remove everything that is unnecessary</a:t>
            </a:r>
            <a:endParaRPr lang="ko-KR" altLang="en-US" sz="1200" dirty="0">
              <a:solidFill>
                <a:srgbClr val="332533"/>
              </a:solidFill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2D8C7673-0A68-4E45-9E6D-15DB178F097D}"/>
              </a:ext>
            </a:extLst>
          </p:cNvPr>
          <p:cNvSpPr/>
          <p:nvPr/>
        </p:nvSpPr>
        <p:spPr>
          <a:xfrm>
            <a:off x="1933742" y="3915244"/>
            <a:ext cx="165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Remove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xmlns="" id="{3D17AD79-7204-4966-ABE3-15DCB84A9543}"/>
              </a:ext>
            </a:extLst>
          </p:cNvPr>
          <p:cNvSpPr/>
          <p:nvPr/>
        </p:nvSpPr>
        <p:spPr>
          <a:xfrm>
            <a:off x="6659532" y="2471000"/>
            <a:ext cx="1131551" cy="1131551"/>
          </a:xfrm>
          <a:prstGeom prst="ellipse">
            <a:avLst/>
          </a:prstGeom>
          <a:solidFill>
            <a:srgbClr val="FFC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3984883-5162-4853-B7D6-6223E7D874E7}"/>
              </a:ext>
            </a:extLst>
          </p:cNvPr>
          <p:cNvSpPr txBox="1"/>
          <p:nvPr/>
        </p:nvSpPr>
        <p:spPr>
          <a:xfrm>
            <a:off x="6400171" y="4343047"/>
            <a:ext cx="165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dirty="0">
                <a:solidFill>
                  <a:srgbClr val="332533"/>
                </a:solidFill>
              </a:rPr>
              <a:t>For some people, hiding is the first step in removing an unloved function.</a:t>
            </a:r>
            <a:endParaRPr lang="ko-KR" altLang="en-US" sz="1200" dirty="0">
              <a:solidFill>
                <a:srgbClr val="332533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xmlns="" id="{438428E9-907E-4320-88B4-80F946A9EA08}"/>
              </a:ext>
            </a:extLst>
          </p:cNvPr>
          <p:cNvSpPr/>
          <p:nvPr/>
        </p:nvSpPr>
        <p:spPr>
          <a:xfrm>
            <a:off x="6400170" y="3915244"/>
            <a:ext cx="1650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Hide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103" y="2475753"/>
            <a:ext cx="1131551" cy="1131550"/>
          </a:xfrm>
          <a:prstGeom prst="rect">
            <a:avLst/>
          </a:prstGeom>
        </p:spPr>
      </p:pic>
      <p:pic>
        <p:nvPicPr>
          <p:cNvPr id="2050" name="Picture 2" descr="C:\Users\User\Desktop\sort-24px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570" y="2554321"/>
            <a:ext cx="1011627" cy="10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visibility_off-24px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8111" y="2561251"/>
            <a:ext cx="954392" cy="9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318043-200---Copy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8271" y="2608299"/>
            <a:ext cx="872490" cy="8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084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F548AB03-E07D-48B7-B20D-E272DD123FFF}"/>
              </a:ext>
            </a:extLst>
          </p:cNvPr>
          <p:cNvSpPr/>
          <p:nvPr/>
        </p:nvSpPr>
        <p:spPr>
          <a:xfrm>
            <a:off x="5692330" y="312301"/>
            <a:ext cx="2505075" cy="714375"/>
          </a:xfrm>
          <a:prstGeom prst="roundRect">
            <a:avLst/>
          </a:prstGeom>
          <a:solidFill>
            <a:srgbClr val="F8F8F8"/>
          </a:solidFill>
          <a:ln w="63500" cap="flat">
            <a:solidFill>
              <a:srgbClr val="332533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r-Latn-RS" altLang="ko-KR" b="1" dirty="0">
                <a:solidFill>
                  <a:srgbClr val="332533"/>
                </a:solidFill>
              </a:rPr>
              <a:t>Define</a:t>
            </a:r>
            <a:endParaRPr lang="ko-KR" altLang="en-US" b="1" dirty="0">
              <a:solidFill>
                <a:srgbClr val="332533"/>
              </a:solidFill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B1672046-5A65-4F50-AF38-B629272FD746}"/>
              </a:ext>
            </a:extLst>
          </p:cNvPr>
          <p:cNvSpPr/>
          <p:nvPr/>
        </p:nvSpPr>
        <p:spPr>
          <a:xfrm>
            <a:off x="8631236" y="1609410"/>
            <a:ext cx="2505075" cy="714375"/>
          </a:xfrm>
          <a:prstGeom prst="roundRect">
            <a:avLst/>
          </a:prstGeom>
          <a:solidFill>
            <a:srgbClr val="F8F8F8"/>
          </a:solidFill>
          <a:ln w="63500" cap="flat">
            <a:solidFill>
              <a:srgbClr val="332533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332533"/>
                </a:solidFill>
              </a:rPr>
              <a:t>Ideate</a:t>
            </a:r>
            <a:endParaRPr lang="ko-KR" altLang="en-US" b="1" dirty="0">
              <a:solidFill>
                <a:srgbClr val="332533"/>
              </a:solidFill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A667CACD-EDA3-46E4-9FB0-D71DD7E558ED}"/>
              </a:ext>
            </a:extLst>
          </p:cNvPr>
          <p:cNvSpPr/>
          <p:nvPr/>
        </p:nvSpPr>
        <p:spPr>
          <a:xfrm>
            <a:off x="8996893" y="4377645"/>
            <a:ext cx="2505075" cy="714375"/>
          </a:xfrm>
          <a:prstGeom prst="roundRect">
            <a:avLst/>
          </a:prstGeom>
          <a:solidFill>
            <a:srgbClr val="F8F8F8"/>
          </a:solidFill>
          <a:ln w="63500" cap="flat">
            <a:solidFill>
              <a:srgbClr val="332533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r-Latn-RS" altLang="ko-KR" b="1" dirty="0">
                <a:solidFill>
                  <a:srgbClr val="332533"/>
                </a:solidFill>
              </a:rPr>
              <a:t>Prototype</a:t>
            </a:r>
            <a:endParaRPr lang="ko-KR" altLang="en-US" b="1" dirty="0">
              <a:solidFill>
                <a:srgbClr val="332533"/>
              </a:solidFill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04846B95-6080-4531-987A-27830AC8D0B1}"/>
              </a:ext>
            </a:extLst>
          </p:cNvPr>
          <p:cNvSpPr/>
          <p:nvPr/>
        </p:nvSpPr>
        <p:spPr>
          <a:xfrm>
            <a:off x="2071686" y="4810461"/>
            <a:ext cx="2505075" cy="714375"/>
          </a:xfrm>
          <a:prstGeom prst="roundRect">
            <a:avLst/>
          </a:prstGeom>
          <a:solidFill>
            <a:srgbClr val="F8F8F8"/>
          </a:solidFill>
          <a:ln w="63500" cap="flat">
            <a:solidFill>
              <a:srgbClr val="332533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332533"/>
                </a:solidFill>
              </a:rPr>
              <a:t>Testing</a:t>
            </a:r>
            <a:endParaRPr lang="ko-KR" altLang="en-US" b="1" dirty="0">
              <a:solidFill>
                <a:srgbClr val="332533"/>
              </a:solidFill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xmlns="" id="{8E9FD632-DA11-4EF3-A595-6376756F08D3}"/>
              </a:ext>
            </a:extLst>
          </p:cNvPr>
          <p:cNvSpPr/>
          <p:nvPr/>
        </p:nvSpPr>
        <p:spPr>
          <a:xfrm>
            <a:off x="1276917" y="1430905"/>
            <a:ext cx="2505075" cy="714375"/>
          </a:xfrm>
          <a:prstGeom prst="roundRect">
            <a:avLst/>
          </a:prstGeom>
          <a:solidFill>
            <a:srgbClr val="F8F8F8"/>
          </a:solidFill>
          <a:ln w="63500" cap="flat">
            <a:solidFill>
              <a:srgbClr val="332533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sr-Latn-RS" altLang="ko-KR" b="1" dirty="0">
                <a:solidFill>
                  <a:srgbClr val="332533"/>
                </a:solidFill>
              </a:rPr>
              <a:t>Empathize</a:t>
            </a:r>
            <a:endParaRPr lang="ko-KR" altLang="en-US" b="1" dirty="0">
              <a:solidFill>
                <a:srgbClr val="332533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7432FA4D-FD73-4F46-8DEE-38A53DFD3E18}"/>
              </a:ext>
            </a:extLst>
          </p:cNvPr>
          <p:cNvSpPr/>
          <p:nvPr/>
        </p:nvSpPr>
        <p:spPr>
          <a:xfrm>
            <a:off x="5057521" y="2210869"/>
            <a:ext cx="1887345" cy="156966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332533"/>
                </a:solidFill>
              </a:rPr>
              <a:t>Stages in UX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68186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4E9280-E6A8-4A64-9CB5-DD9F5F63AEA1}"/>
              </a:ext>
            </a:extLst>
          </p:cNvPr>
          <p:cNvSpPr txBox="1"/>
          <p:nvPr/>
        </p:nvSpPr>
        <p:spPr>
          <a:xfrm>
            <a:off x="1625599" y="82803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Stages of every UX process</a:t>
            </a:r>
            <a:endParaRPr lang="ko-KR" altLang="en-US" sz="28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C28A162B-6757-4C65-A9C5-D166F309C88A}"/>
              </a:ext>
            </a:extLst>
          </p:cNvPr>
          <p:cNvSpPr/>
          <p:nvPr/>
        </p:nvSpPr>
        <p:spPr>
          <a:xfrm>
            <a:off x="1386252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5B69E6BB-4C96-4097-B1C0-887382823A6E}"/>
              </a:ext>
            </a:extLst>
          </p:cNvPr>
          <p:cNvSpPr/>
          <p:nvPr/>
        </p:nvSpPr>
        <p:spPr>
          <a:xfrm>
            <a:off x="1238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1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st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xmlns="" id="{E5CF668E-9A9A-4420-ACF6-61C79BE74F77}"/>
              </a:ext>
            </a:extLst>
          </p:cNvPr>
          <p:cNvSpPr/>
          <p:nvPr/>
        </p:nvSpPr>
        <p:spPr>
          <a:xfrm rot="8100000">
            <a:off x="1729279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48E1EDDB-9D0A-4D14-AB47-23F2935ADAED}"/>
              </a:ext>
            </a:extLst>
          </p:cNvPr>
          <p:cNvSpPr/>
          <p:nvPr/>
        </p:nvSpPr>
        <p:spPr>
          <a:xfrm>
            <a:off x="3468280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FC09373A-DF10-4A0B-9CB3-073CE92421CD}"/>
              </a:ext>
            </a:extLst>
          </p:cNvPr>
          <p:cNvSpPr/>
          <p:nvPr/>
        </p:nvSpPr>
        <p:spPr>
          <a:xfrm>
            <a:off x="3319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2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nd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31DD8347-B4D2-4540-973A-EC3F27F3B27A}"/>
              </a:ext>
            </a:extLst>
          </p:cNvPr>
          <p:cNvSpPr/>
          <p:nvPr/>
        </p:nvSpPr>
        <p:spPr>
          <a:xfrm>
            <a:off x="5550309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B6A45C36-03C1-4114-972D-06E9BC9631F9}"/>
              </a:ext>
            </a:extLst>
          </p:cNvPr>
          <p:cNvSpPr/>
          <p:nvPr/>
        </p:nvSpPr>
        <p:spPr>
          <a:xfrm>
            <a:off x="5399908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3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rd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A20B4AA4-B391-4FF5-8F10-BC9B66FED15A}"/>
              </a:ext>
            </a:extLst>
          </p:cNvPr>
          <p:cNvSpPr/>
          <p:nvPr/>
        </p:nvSpPr>
        <p:spPr>
          <a:xfrm>
            <a:off x="7632338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xmlns="" id="{543503BC-47D9-4E22-8CA1-0DDC53195BB5}"/>
              </a:ext>
            </a:extLst>
          </p:cNvPr>
          <p:cNvSpPr/>
          <p:nvPr/>
        </p:nvSpPr>
        <p:spPr>
          <a:xfrm>
            <a:off x="7480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4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xmlns="" id="{C4147CA8-4CB5-4924-AC4B-FC6E9E7F7249}"/>
              </a:ext>
            </a:extLst>
          </p:cNvPr>
          <p:cNvSpPr/>
          <p:nvPr/>
        </p:nvSpPr>
        <p:spPr>
          <a:xfrm>
            <a:off x="9714364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xmlns="" id="{04057D63-7B07-4536-A06B-77572C343973}"/>
              </a:ext>
            </a:extLst>
          </p:cNvPr>
          <p:cNvSpPr/>
          <p:nvPr/>
        </p:nvSpPr>
        <p:spPr>
          <a:xfrm>
            <a:off x="9561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5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103" name="자유형: 도형 102">
            <a:extLst>
              <a:ext uri="{FF2B5EF4-FFF2-40B4-BE49-F238E27FC236}">
                <a16:creationId xmlns:a16="http://schemas.microsoft.com/office/drawing/2014/main" xmlns="" id="{B35CAA74-2C38-4C8C-AA2C-EA84F37E76DB}"/>
              </a:ext>
            </a:extLst>
          </p:cNvPr>
          <p:cNvSpPr/>
          <p:nvPr/>
        </p:nvSpPr>
        <p:spPr>
          <a:xfrm>
            <a:off x="667073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B28921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xmlns="" id="{A5A2FDB7-78DE-4B57-9930-A45DAD1CA19B}"/>
              </a:ext>
            </a:extLst>
          </p:cNvPr>
          <p:cNvSpPr/>
          <p:nvPr/>
        </p:nvSpPr>
        <p:spPr>
          <a:xfrm>
            <a:off x="1121594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400" b="1" dirty="0">
                <a:solidFill>
                  <a:schemeClr val="bg1"/>
                </a:solidFill>
              </a:rPr>
              <a:t>Empathize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xmlns="" id="{D908DCEB-A4EC-4135-B4F1-BEFCD559D750}"/>
              </a:ext>
            </a:extLst>
          </p:cNvPr>
          <p:cNvGrpSpPr/>
          <p:nvPr/>
        </p:nvGrpSpPr>
        <p:grpSpPr>
          <a:xfrm>
            <a:off x="3836914" y="2290286"/>
            <a:ext cx="372590" cy="363503"/>
            <a:chOff x="4116315" y="3561492"/>
            <a:chExt cx="390525" cy="381000"/>
          </a:xfrm>
          <a:solidFill>
            <a:srgbClr val="F8F8F8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xmlns="" id="{2B24C7CD-0FA4-47E5-A776-6FC729780A5A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xmlns="" id="{2CEA1A89-B8EA-4C1A-A07F-5205A2DCD5BD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xmlns="" id="{406B4F49-E987-4415-A6E7-51F1A5FFCC27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xmlns="" id="{4DFABE4A-8264-47D8-85E3-4B4E50365DC2}"/>
              </a:ext>
            </a:extLst>
          </p:cNvPr>
          <p:cNvGrpSpPr/>
          <p:nvPr/>
        </p:nvGrpSpPr>
        <p:grpSpPr>
          <a:xfrm>
            <a:off x="1742925" y="2285742"/>
            <a:ext cx="372590" cy="372590"/>
            <a:chOff x="6834179" y="3561588"/>
            <a:chExt cx="390525" cy="390525"/>
          </a:xfrm>
          <a:solidFill>
            <a:srgbClr val="F8F8F8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xmlns="" id="{27A17BE0-ED83-4337-9D73-D55060906EAB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xmlns="" id="{BCB9140B-E37E-43EA-92B6-0C4B36F0662D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xmlns="" id="{35F0C4F4-2EF0-4DB5-AFA4-9D8A839D0115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5DF2E865-90F4-437A-87B2-887995E7CB42}"/>
              </a:ext>
            </a:extLst>
          </p:cNvPr>
          <p:cNvGrpSpPr/>
          <p:nvPr/>
        </p:nvGrpSpPr>
        <p:grpSpPr>
          <a:xfrm>
            <a:off x="5930903" y="2313005"/>
            <a:ext cx="372590" cy="318065"/>
            <a:chOff x="4795162" y="3580638"/>
            <a:chExt cx="390525" cy="333375"/>
          </a:xfrm>
          <a:solidFill>
            <a:srgbClr val="F8F8F8"/>
          </a:solidFill>
        </p:grpSpPr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xmlns="" id="{3FA0F77A-7DE5-426F-9182-C635FA1C24C1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xmlns="" id="{ECB87B59-AD74-4F3C-BA90-88D629C4EF20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80444DA2-8D9A-447F-A827-A38BF730B212}"/>
              </a:ext>
            </a:extLst>
          </p:cNvPr>
          <p:cNvGrpSpPr/>
          <p:nvPr/>
        </p:nvGrpSpPr>
        <p:grpSpPr>
          <a:xfrm>
            <a:off x="8024892" y="2285742"/>
            <a:ext cx="327153" cy="372590"/>
            <a:chOff x="1460078" y="3561588"/>
            <a:chExt cx="342900" cy="390525"/>
          </a:xfrm>
          <a:solidFill>
            <a:srgbClr val="F8F8F8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xmlns="" id="{0E409CB7-4F0D-44CC-90AB-17E9241A2A6A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0739A12D-1BF0-4189-80C6-5C033865BAF4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xmlns="" id="{FBBE6E00-3BC6-4680-A97A-015E7B6A6FFC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81BE4149-347D-4F9C-BA01-5D39A1CD8B94}"/>
              </a:ext>
            </a:extLst>
          </p:cNvPr>
          <p:cNvGrpSpPr/>
          <p:nvPr/>
        </p:nvGrpSpPr>
        <p:grpSpPr>
          <a:xfrm>
            <a:off x="10073442" y="2285742"/>
            <a:ext cx="372590" cy="372590"/>
            <a:chOff x="4144033" y="2229040"/>
            <a:chExt cx="390525" cy="390525"/>
          </a:xfrm>
          <a:solidFill>
            <a:srgbClr val="F8F8F8"/>
          </a:solidFill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xmlns="" id="{EB26102B-5253-4C60-8F05-A8219F5E21D2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xmlns="" id="{024EDC49-BFEF-481F-8952-5628DE41C7F7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xmlns="" id="{404A803D-24F2-4CF1-A9CD-BEAAA38A848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xmlns="" id="{B1B1D35A-7D7B-41B8-807A-754FC01CB0A7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xmlns="" id="{507192AC-2EA7-42E9-A58B-5493E6DBF5CC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9605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20BE51-6FBE-4969-B88E-3E84A074E5FF}"/>
              </a:ext>
            </a:extLst>
          </p:cNvPr>
          <p:cNvSpPr txBox="1"/>
          <p:nvPr/>
        </p:nvSpPr>
        <p:spPr>
          <a:xfrm>
            <a:off x="4251278" y="1652885"/>
            <a:ext cx="5293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332533"/>
                </a:solidFill>
                <a:latin typeface="+mj-lt"/>
                <a:cs typeface="Arial" panose="020B0604020202020204" pitchFamily="34" charset="0"/>
              </a:rPr>
              <a:t>Empathize</a:t>
            </a:r>
            <a:endParaRPr lang="ko-KR" altLang="en-US" sz="36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C497C1-9B8B-41DA-8E4F-315420186C0A}"/>
              </a:ext>
            </a:extLst>
          </p:cNvPr>
          <p:cNvSpPr txBox="1"/>
          <p:nvPr/>
        </p:nvSpPr>
        <p:spPr>
          <a:xfrm>
            <a:off x="2695036" y="3043461"/>
            <a:ext cx="57324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600" dirty="0"/>
              <a:t>Here, you should gain an empathetic understanding of the problem you’re trying to solve, typically through user research.</a:t>
            </a:r>
          </a:p>
          <a:p>
            <a:endParaRPr lang="vi-VN" sz="1600" dirty="0"/>
          </a:p>
          <a:p>
            <a:r>
              <a:rPr lang="vi-VN" sz="1800" b="1" i="1" dirty="0"/>
              <a:t>Research Your Users' Needs</a:t>
            </a:r>
            <a:endParaRPr lang="en-US" sz="1800" b="1" i="1" dirty="0"/>
          </a:p>
          <a:p>
            <a:endParaRPr lang="vi-VN" sz="1600" dirty="0"/>
          </a:p>
          <a:p>
            <a:r>
              <a:rPr lang="en-US" sz="1600" dirty="0"/>
              <a:t>Empathy is crucial to a human-centered design process such as design thinking because it allows you to set aside your own assumptions about the world and gain real insight into users and their needs.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xmlns="" val="299077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4E9280-E6A8-4A64-9CB5-DD9F5F63AEA1}"/>
              </a:ext>
            </a:extLst>
          </p:cNvPr>
          <p:cNvSpPr txBox="1"/>
          <p:nvPr/>
        </p:nvSpPr>
        <p:spPr>
          <a:xfrm>
            <a:off x="1625599" y="82803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Stages of every UX process</a:t>
            </a:r>
            <a:endParaRPr lang="ko-KR" altLang="en-US" sz="2800" b="1" dirty="0">
              <a:solidFill>
                <a:srgbClr val="3325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xmlns="" id="{C28A162B-6757-4C65-A9C5-D166F309C88A}"/>
              </a:ext>
            </a:extLst>
          </p:cNvPr>
          <p:cNvSpPr/>
          <p:nvPr/>
        </p:nvSpPr>
        <p:spPr>
          <a:xfrm>
            <a:off x="1386252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5B69E6BB-4C96-4097-B1C0-887382823A6E}"/>
              </a:ext>
            </a:extLst>
          </p:cNvPr>
          <p:cNvSpPr/>
          <p:nvPr/>
        </p:nvSpPr>
        <p:spPr>
          <a:xfrm>
            <a:off x="1238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1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st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xmlns="" id="{E5CF668E-9A9A-4420-ACF6-61C79BE74F77}"/>
              </a:ext>
            </a:extLst>
          </p:cNvPr>
          <p:cNvSpPr/>
          <p:nvPr/>
        </p:nvSpPr>
        <p:spPr>
          <a:xfrm rot="8100000">
            <a:off x="1729279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xmlns="" id="{48E1EDDB-9D0A-4D14-AB47-23F2935ADAED}"/>
              </a:ext>
            </a:extLst>
          </p:cNvPr>
          <p:cNvSpPr/>
          <p:nvPr/>
        </p:nvSpPr>
        <p:spPr>
          <a:xfrm>
            <a:off x="3468280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xmlns="" id="{FC09373A-DF10-4A0B-9CB3-073CE92421CD}"/>
              </a:ext>
            </a:extLst>
          </p:cNvPr>
          <p:cNvSpPr/>
          <p:nvPr/>
        </p:nvSpPr>
        <p:spPr>
          <a:xfrm>
            <a:off x="3319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2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nd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xmlns="" id="{31DD8347-B4D2-4540-973A-EC3F27F3B27A}"/>
              </a:ext>
            </a:extLst>
          </p:cNvPr>
          <p:cNvSpPr/>
          <p:nvPr/>
        </p:nvSpPr>
        <p:spPr>
          <a:xfrm>
            <a:off x="5550309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xmlns="" id="{B6A45C36-03C1-4114-972D-06E9BC9631F9}"/>
              </a:ext>
            </a:extLst>
          </p:cNvPr>
          <p:cNvSpPr/>
          <p:nvPr/>
        </p:nvSpPr>
        <p:spPr>
          <a:xfrm>
            <a:off x="5399908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600" b="1" dirty="0">
                <a:solidFill>
                  <a:srgbClr val="332533"/>
                </a:solidFill>
              </a:rPr>
              <a:t>3</a:t>
            </a:r>
            <a:r>
              <a:rPr lang="en-US" altLang="ko-KR" sz="1600" b="1" baseline="30000" dirty="0" err="1">
                <a:solidFill>
                  <a:srgbClr val="332533"/>
                </a:solidFill>
              </a:rPr>
              <a:t>rd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A20B4AA4-B391-4FF5-8F10-BC9B66FED15A}"/>
              </a:ext>
            </a:extLst>
          </p:cNvPr>
          <p:cNvSpPr/>
          <p:nvPr/>
        </p:nvSpPr>
        <p:spPr>
          <a:xfrm>
            <a:off x="7632338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xmlns="" id="{543503BC-47D9-4E22-8CA1-0DDC53195BB5}"/>
              </a:ext>
            </a:extLst>
          </p:cNvPr>
          <p:cNvSpPr/>
          <p:nvPr/>
        </p:nvSpPr>
        <p:spPr>
          <a:xfrm>
            <a:off x="7480575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4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88" name="사각형: 둥근 모서리 87">
            <a:extLst>
              <a:ext uri="{FF2B5EF4-FFF2-40B4-BE49-F238E27FC236}">
                <a16:creationId xmlns:a16="http://schemas.microsoft.com/office/drawing/2014/main" xmlns="" id="{C4147CA8-4CB5-4924-AC4B-FC6E9E7F7249}"/>
              </a:ext>
            </a:extLst>
          </p:cNvPr>
          <p:cNvSpPr/>
          <p:nvPr/>
        </p:nvSpPr>
        <p:spPr>
          <a:xfrm>
            <a:off x="9714364" y="1946868"/>
            <a:ext cx="1085936" cy="1085936"/>
          </a:xfrm>
          <a:prstGeom prst="roundRect">
            <a:avLst/>
          </a:prstGeom>
          <a:solidFill>
            <a:srgbClr val="3325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xmlns="" id="{04057D63-7B07-4536-A06B-77572C343973}"/>
              </a:ext>
            </a:extLst>
          </p:cNvPr>
          <p:cNvSpPr/>
          <p:nvPr/>
        </p:nvSpPr>
        <p:spPr>
          <a:xfrm>
            <a:off x="9561241" y="3254752"/>
            <a:ext cx="139218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332533"/>
                </a:solidFill>
              </a:rPr>
              <a:t>5</a:t>
            </a:r>
            <a:r>
              <a:rPr lang="en-US" altLang="ko-KR" sz="1600" b="1" baseline="30000" dirty="0">
                <a:solidFill>
                  <a:srgbClr val="332533"/>
                </a:solidFill>
              </a:rPr>
              <a:t>th</a:t>
            </a:r>
            <a:r>
              <a:rPr lang="en-US" altLang="ko-KR" sz="1600" b="1" dirty="0">
                <a:solidFill>
                  <a:srgbClr val="332533"/>
                </a:solidFill>
              </a:rPr>
              <a:t> Stage</a:t>
            </a:r>
          </a:p>
        </p:txBody>
      </p:sp>
      <p:sp>
        <p:nvSpPr>
          <p:cNvPr id="103" name="자유형: 도형 102">
            <a:extLst>
              <a:ext uri="{FF2B5EF4-FFF2-40B4-BE49-F238E27FC236}">
                <a16:creationId xmlns:a16="http://schemas.microsoft.com/office/drawing/2014/main" xmlns="" id="{B35CAA74-2C38-4C8C-AA2C-EA84F37E76DB}"/>
              </a:ext>
            </a:extLst>
          </p:cNvPr>
          <p:cNvSpPr/>
          <p:nvPr/>
        </p:nvSpPr>
        <p:spPr>
          <a:xfrm>
            <a:off x="667073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B28921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xmlns="" id="{A5A2FDB7-78DE-4B57-9930-A45DAD1CA19B}"/>
              </a:ext>
            </a:extLst>
          </p:cNvPr>
          <p:cNvSpPr/>
          <p:nvPr/>
        </p:nvSpPr>
        <p:spPr>
          <a:xfrm>
            <a:off x="1121594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sr-Latn-RS" altLang="ko-KR" sz="1400" b="1" dirty="0">
                <a:solidFill>
                  <a:schemeClr val="bg1"/>
                </a:solidFill>
              </a:rPr>
              <a:t>Empathize</a:t>
            </a:r>
            <a:endParaRPr lang="en-US" altLang="ko-KR" sz="1400" b="1" dirty="0">
              <a:solidFill>
                <a:schemeClr val="bg1"/>
              </a:solidFill>
            </a:endParaRPr>
          </a:p>
        </p:txBody>
      </p:sp>
      <p:grpSp>
        <p:nvGrpSpPr>
          <p:cNvPr id="109" name="그룹 108">
            <a:extLst>
              <a:ext uri="{FF2B5EF4-FFF2-40B4-BE49-F238E27FC236}">
                <a16:creationId xmlns:a16="http://schemas.microsoft.com/office/drawing/2014/main" xmlns="" id="{D908DCEB-A4EC-4135-B4F1-BEFCD559D750}"/>
              </a:ext>
            </a:extLst>
          </p:cNvPr>
          <p:cNvGrpSpPr/>
          <p:nvPr/>
        </p:nvGrpSpPr>
        <p:grpSpPr>
          <a:xfrm>
            <a:off x="3836914" y="2290286"/>
            <a:ext cx="372590" cy="363503"/>
            <a:chOff x="4116315" y="3561492"/>
            <a:chExt cx="390525" cy="381000"/>
          </a:xfrm>
          <a:solidFill>
            <a:srgbClr val="F8F8F8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xmlns="" id="{2B24C7CD-0FA4-47E5-A776-6FC729780A5A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xmlns="" id="{2CEA1A89-B8EA-4C1A-A07F-5205A2DCD5BD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xmlns="" id="{406B4F49-E987-4415-A6E7-51F1A5FFCC27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3" name="그룹 112">
            <a:extLst>
              <a:ext uri="{FF2B5EF4-FFF2-40B4-BE49-F238E27FC236}">
                <a16:creationId xmlns:a16="http://schemas.microsoft.com/office/drawing/2014/main" xmlns="" id="{4DFABE4A-8264-47D8-85E3-4B4E50365DC2}"/>
              </a:ext>
            </a:extLst>
          </p:cNvPr>
          <p:cNvGrpSpPr/>
          <p:nvPr/>
        </p:nvGrpSpPr>
        <p:grpSpPr>
          <a:xfrm>
            <a:off x="1742925" y="2285742"/>
            <a:ext cx="372590" cy="372590"/>
            <a:chOff x="6834179" y="3561588"/>
            <a:chExt cx="390525" cy="390525"/>
          </a:xfrm>
          <a:solidFill>
            <a:srgbClr val="F8F8F8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xmlns="" id="{27A17BE0-ED83-4337-9D73-D55060906EAB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xmlns="" id="{BCB9140B-E37E-43EA-92B6-0C4B36F0662D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xmlns="" id="{35F0C4F4-2EF0-4DB5-AFA4-9D8A839D0115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7" name="그룹 116">
            <a:extLst>
              <a:ext uri="{FF2B5EF4-FFF2-40B4-BE49-F238E27FC236}">
                <a16:creationId xmlns:a16="http://schemas.microsoft.com/office/drawing/2014/main" xmlns="" id="{5DF2E865-90F4-437A-87B2-887995E7CB42}"/>
              </a:ext>
            </a:extLst>
          </p:cNvPr>
          <p:cNvGrpSpPr/>
          <p:nvPr/>
        </p:nvGrpSpPr>
        <p:grpSpPr>
          <a:xfrm>
            <a:off x="5930903" y="2313005"/>
            <a:ext cx="372590" cy="318065"/>
            <a:chOff x="4795162" y="3580638"/>
            <a:chExt cx="390525" cy="333375"/>
          </a:xfrm>
          <a:solidFill>
            <a:srgbClr val="F8F8F8"/>
          </a:solidFill>
        </p:grpSpPr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xmlns="" id="{3FA0F77A-7DE5-426F-9182-C635FA1C24C1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xmlns="" id="{ECB87B59-AD74-4F3C-BA90-88D629C4EF20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80444DA2-8D9A-447F-A827-A38BF730B212}"/>
              </a:ext>
            </a:extLst>
          </p:cNvPr>
          <p:cNvGrpSpPr/>
          <p:nvPr/>
        </p:nvGrpSpPr>
        <p:grpSpPr>
          <a:xfrm>
            <a:off x="8024892" y="2285742"/>
            <a:ext cx="327153" cy="372590"/>
            <a:chOff x="1460078" y="3561588"/>
            <a:chExt cx="342900" cy="390525"/>
          </a:xfrm>
          <a:solidFill>
            <a:srgbClr val="F8F8F8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xmlns="" id="{0E409CB7-4F0D-44CC-90AB-17E9241A2A6A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xmlns="" id="{0739A12D-1BF0-4189-80C6-5C033865BAF4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xmlns="" id="{FBBE6E00-3BC6-4680-A97A-015E7B6A6FFC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81BE4149-347D-4F9C-BA01-5D39A1CD8B94}"/>
              </a:ext>
            </a:extLst>
          </p:cNvPr>
          <p:cNvGrpSpPr/>
          <p:nvPr/>
        </p:nvGrpSpPr>
        <p:grpSpPr>
          <a:xfrm>
            <a:off x="10073442" y="2285742"/>
            <a:ext cx="372590" cy="372590"/>
            <a:chOff x="4144033" y="2229040"/>
            <a:chExt cx="390525" cy="390525"/>
          </a:xfrm>
          <a:solidFill>
            <a:srgbClr val="F8F8F8"/>
          </a:solidFill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xmlns="" id="{EB26102B-5253-4C60-8F05-A8219F5E21D2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xmlns="" id="{024EDC49-BFEF-481F-8952-5628DE41C7F7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xmlns="" id="{404A803D-24F2-4CF1-A9CD-BEAAA38A848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xmlns="" id="{B1B1D35A-7D7B-41B8-807A-754FC01CB0A7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xmlns="" id="{507192AC-2EA7-42E9-A58B-5493E6DBF5CC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눈물 방울 46">
            <a:extLst>
              <a:ext uri="{FF2B5EF4-FFF2-40B4-BE49-F238E27FC236}">
                <a16:creationId xmlns:a16="http://schemas.microsoft.com/office/drawing/2014/main" xmlns="" id="{3E3F0D6A-AA26-4A90-A82F-D613D7BFB67F}"/>
              </a:ext>
            </a:extLst>
          </p:cNvPr>
          <p:cNvSpPr/>
          <p:nvPr/>
        </p:nvSpPr>
        <p:spPr>
          <a:xfrm rot="8100000">
            <a:off x="3811307" y="3749556"/>
            <a:ext cx="399884" cy="399884"/>
          </a:xfrm>
          <a:prstGeom prst="teardrop">
            <a:avLst/>
          </a:prstGeom>
          <a:solidFill>
            <a:srgbClr val="FFCD5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8" name="자유형: 도형 101">
            <a:extLst>
              <a:ext uri="{FF2B5EF4-FFF2-40B4-BE49-F238E27FC236}">
                <a16:creationId xmlns:a16="http://schemas.microsoft.com/office/drawing/2014/main" xmlns="" id="{BB2576A0-2F59-422E-964C-AA1EC3C35C2F}"/>
              </a:ext>
            </a:extLst>
          </p:cNvPr>
          <p:cNvSpPr/>
          <p:nvPr/>
        </p:nvSpPr>
        <p:spPr>
          <a:xfrm>
            <a:off x="2747739" y="4498840"/>
            <a:ext cx="2535191" cy="402464"/>
          </a:xfrm>
          <a:custGeom>
            <a:avLst/>
            <a:gdLst>
              <a:gd name="connsiteX0" fmla="*/ 194202 w 2535191"/>
              <a:gd name="connsiteY0" fmla="*/ 0 h 402464"/>
              <a:gd name="connsiteX1" fmla="*/ 201232 w 2535191"/>
              <a:gd name="connsiteY1" fmla="*/ 0 h 402464"/>
              <a:gd name="connsiteX2" fmla="*/ 2333960 w 2535191"/>
              <a:gd name="connsiteY2" fmla="*/ 0 h 402464"/>
              <a:gd name="connsiteX3" fmla="*/ 2535191 w 2535191"/>
              <a:gd name="connsiteY3" fmla="*/ 201232 h 402464"/>
              <a:gd name="connsiteX4" fmla="*/ 2333960 w 2535191"/>
              <a:gd name="connsiteY4" fmla="*/ 402463 h 402464"/>
              <a:gd name="connsiteX5" fmla="*/ 201242 w 2535191"/>
              <a:gd name="connsiteY5" fmla="*/ 402463 h 402464"/>
              <a:gd name="connsiteX6" fmla="*/ 201232 w 2535191"/>
              <a:gd name="connsiteY6" fmla="*/ 402464 h 402464"/>
              <a:gd name="connsiteX7" fmla="*/ 201222 w 2535191"/>
              <a:gd name="connsiteY7" fmla="*/ 402463 h 402464"/>
              <a:gd name="connsiteX8" fmla="*/ 194202 w 2535191"/>
              <a:gd name="connsiteY8" fmla="*/ 402463 h 402464"/>
              <a:gd name="connsiteX9" fmla="*/ 194202 w 2535191"/>
              <a:gd name="connsiteY9" fmla="*/ 401756 h 402464"/>
              <a:gd name="connsiteX10" fmla="*/ 160677 w 2535191"/>
              <a:gd name="connsiteY10" fmla="*/ 398376 h 402464"/>
              <a:gd name="connsiteX11" fmla="*/ 0 w 2535191"/>
              <a:gd name="connsiteY11" fmla="*/ 201232 h 402464"/>
              <a:gd name="connsiteX12" fmla="*/ 160677 w 2535191"/>
              <a:gd name="connsiteY12" fmla="*/ 4088 h 402464"/>
              <a:gd name="connsiteX13" fmla="*/ 194202 w 2535191"/>
              <a:gd name="connsiteY13" fmla="*/ 709 h 40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5191" h="402464">
                <a:moveTo>
                  <a:pt x="194202" y="0"/>
                </a:moveTo>
                <a:lnTo>
                  <a:pt x="201232" y="0"/>
                </a:lnTo>
                <a:lnTo>
                  <a:pt x="2333960" y="0"/>
                </a:lnTo>
                <a:lnTo>
                  <a:pt x="2535191" y="201232"/>
                </a:lnTo>
                <a:lnTo>
                  <a:pt x="2333960" y="402463"/>
                </a:lnTo>
                <a:lnTo>
                  <a:pt x="201242" y="402463"/>
                </a:lnTo>
                <a:lnTo>
                  <a:pt x="201232" y="402464"/>
                </a:lnTo>
                <a:lnTo>
                  <a:pt x="201222" y="402463"/>
                </a:lnTo>
                <a:lnTo>
                  <a:pt x="194202" y="402463"/>
                </a:lnTo>
                <a:lnTo>
                  <a:pt x="194202" y="401756"/>
                </a:lnTo>
                <a:lnTo>
                  <a:pt x="160677" y="398376"/>
                </a:lnTo>
                <a:cubicBezTo>
                  <a:pt x="68979" y="379612"/>
                  <a:pt x="0" y="298477"/>
                  <a:pt x="0" y="201232"/>
                </a:cubicBezTo>
                <a:cubicBezTo>
                  <a:pt x="0" y="103987"/>
                  <a:pt x="68979" y="22853"/>
                  <a:pt x="160677" y="4088"/>
                </a:cubicBezTo>
                <a:lnTo>
                  <a:pt x="194202" y="709"/>
                </a:lnTo>
                <a:close/>
              </a:path>
            </a:pathLst>
          </a:custGeom>
          <a:solidFill>
            <a:srgbClr val="E5B12B"/>
          </a:solidFill>
          <a:ln w="76200" cap="flat">
            <a:solidFill>
              <a:srgbClr val="FCFBF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9" name="직사각형 104">
            <a:extLst>
              <a:ext uri="{FF2B5EF4-FFF2-40B4-BE49-F238E27FC236}">
                <a16:creationId xmlns:a16="http://schemas.microsoft.com/office/drawing/2014/main" xmlns="" id="{7669185E-C327-49CE-824F-FC9AB02F28C2}"/>
              </a:ext>
            </a:extLst>
          </p:cNvPr>
          <p:cNvSpPr/>
          <p:nvPr/>
        </p:nvSpPr>
        <p:spPr>
          <a:xfrm>
            <a:off x="3202260" y="4535643"/>
            <a:ext cx="162614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xmlns="" val="3755320902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 - Arial">
      <a:majorFont>
        <a:latin typeface="Arial Black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601</Words>
  <Application>Microsoft Office PowerPoint</Application>
  <PresentationFormat>Custom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PPTMON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SusMAthEdu02</cp:lastModifiedBy>
  <cp:revision>240</cp:revision>
  <dcterms:created xsi:type="dcterms:W3CDTF">2019-04-06T05:20:47Z</dcterms:created>
  <dcterms:modified xsi:type="dcterms:W3CDTF">2020-10-28T06:20:17Z</dcterms:modified>
</cp:coreProperties>
</file>