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4"/>
  </p:notesMasterIdLst>
  <p:sldIdLst>
    <p:sldId id="256" r:id="rId2"/>
    <p:sldId id="257" r:id="rId3"/>
    <p:sldId id="298" r:id="rId4"/>
    <p:sldId id="299" r:id="rId5"/>
    <p:sldId id="300" r:id="rId6"/>
    <p:sldId id="301" r:id="rId7"/>
    <p:sldId id="302" r:id="rId8"/>
    <p:sldId id="303" r:id="rId9"/>
    <p:sldId id="304" r:id="rId10"/>
    <p:sldId id="305" r:id="rId11"/>
    <p:sldId id="306" r:id="rId12"/>
    <p:sldId id="307" r:id="rId13"/>
  </p:sldIdLst>
  <p:sldSz cx="9144000" cy="5143500" type="screen16x9"/>
  <p:notesSz cx="6858000" cy="9144000"/>
  <p:embeddedFontLst>
    <p:embeddedFont>
      <p:font typeface="SimHei" panose="02010609060101010101" pitchFamily="49" charset="-122"/>
      <p:regular r:id="rId15"/>
    </p:embeddedFont>
    <p:embeddedFont>
      <p:font typeface="Anton" panose="020B0604020202020204" charset="-18"/>
      <p:regular r:id="rId16"/>
    </p:embeddedFont>
    <p:embeddedFont>
      <p:font typeface="Calibri" panose="020F0502020204030204" pitchFamily="34" charset="0"/>
      <p:regular r:id="rId17"/>
      <p:bold r:id="rId18"/>
      <p:italic r:id="rId19"/>
      <p:boldItalic r:id="rId20"/>
    </p:embeddedFont>
    <p:embeddedFont>
      <p:font typeface="Roboto Light" panose="020B0604020202020204" charset="0"/>
      <p:regular r:id="rId21"/>
      <p:bold r:id="rId22"/>
      <p:italic r:id="rId23"/>
      <p:boldItalic r:id="rId24"/>
    </p:embeddedFont>
    <p:embeddedFont>
      <p:font typeface="Fira Sans Extra Condensed Medium"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A32C992-DD72-4F68-A590-4921E1E54829}">
          <p14:sldIdLst>
            <p14:sldId id="256"/>
            <p14:sldId id="257"/>
            <p14:sldId id="298"/>
            <p14:sldId id="299"/>
            <p14:sldId id="300"/>
            <p14:sldId id="301"/>
            <p14:sldId id="302"/>
            <p14:sldId id="303"/>
            <p14:sldId id="304"/>
            <p14:sldId id="305"/>
            <p14:sldId id="306"/>
            <p14:sldId id="30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8A92B29-5464-4558-98E4-FE2CE031B081}">
  <a:tblStyle styleId="{48A92B29-5464-4558-98E4-FE2CE031B0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8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31413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c52a2e8d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c52a2e8d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11775"/>
            <a:ext cx="9144000" cy="5155300"/>
            <a:chOff x="0" y="-11775"/>
            <a:chExt cx="9144000" cy="5155300"/>
          </a:xfrm>
        </p:grpSpPr>
        <p:grpSp>
          <p:nvGrpSpPr>
            <p:cNvPr id="10" name="Google Shape;10;p2"/>
            <p:cNvGrpSpPr/>
            <p:nvPr/>
          </p:nvGrpSpPr>
          <p:grpSpPr>
            <a:xfrm>
              <a:off x="0" y="-10600"/>
              <a:ext cx="7045700" cy="5143500"/>
              <a:chOff x="351075" y="-10600"/>
              <a:chExt cx="7045700" cy="5143500"/>
            </a:xfrm>
          </p:grpSpPr>
          <p:sp>
            <p:nvSpPr>
              <p:cNvPr id="11" name="Google Shape;11;p2"/>
              <p:cNvSpPr/>
              <p:nvPr/>
            </p:nvSpPr>
            <p:spPr>
              <a:xfrm rot="5400000">
                <a:off x="2090975" y="-177975"/>
                <a:ext cx="5134200" cy="5477400"/>
              </a:xfrm>
              <a:prstGeom prst="rtTriangle">
                <a:avLst/>
              </a:prstGeom>
              <a:solidFill>
                <a:srgbClr val="757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1075" y="-10600"/>
                <a:ext cx="1631100" cy="5143500"/>
              </a:xfrm>
              <a:prstGeom prst="rect">
                <a:avLst/>
              </a:prstGeom>
              <a:solidFill>
                <a:srgbClr val="757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p:nvPr/>
          </p:nvSpPr>
          <p:spPr>
            <a:xfrm rot="5400000">
              <a:off x="105487" y="-116050"/>
              <a:ext cx="3153900" cy="3364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3832650" y="-183375"/>
              <a:ext cx="5139600" cy="5482800"/>
            </a:xfrm>
            <a:prstGeom prst="rtTriangle">
              <a:avLst/>
            </a:prstGeom>
            <a:solidFill>
              <a:srgbClr val="757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0" y="4383325"/>
              <a:ext cx="9144000" cy="760200"/>
            </a:xfrm>
            <a:prstGeom prst="rect">
              <a:avLst/>
            </a:prstGeom>
            <a:solidFill>
              <a:srgbClr val="0E2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6217500" y="2217000"/>
              <a:ext cx="5141100" cy="711900"/>
            </a:xfrm>
            <a:prstGeom prst="snip1Rect">
              <a:avLst>
                <a:gd name="adj" fmla="val 50000"/>
              </a:avLst>
            </a:prstGeom>
            <a:solidFill>
              <a:srgbClr val="0E2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2299775" y="538400"/>
            <a:ext cx="5929200" cy="21978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7200">
                <a:solidFill>
                  <a:srgbClr val="0E2138"/>
                </a:solidFill>
                <a:latin typeface="Anton"/>
                <a:ea typeface="Anton"/>
                <a:cs typeface="Anton"/>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5488875" y="2513438"/>
            <a:ext cx="2740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rgbClr val="0E2138"/>
                </a:solidFill>
                <a:latin typeface="Roboto Light"/>
                <a:ea typeface="Roboto Light"/>
                <a:cs typeface="Roboto Light"/>
                <a:sym typeface="Robo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56"/>
        <p:cNvGrpSpPr/>
        <p:nvPr/>
      </p:nvGrpSpPr>
      <p:grpSpPr>
        <a:xfrm>
          <a:off x="0" y="0"/>
          <a:ext cx="0" cy="0"/>
          <a:chOff x="0" y="0"/>
          <a:chExt cx="0" cy="0"/>
        </a:xfrm>
      </p:grpSpPr>
      <p:sp>
        <p:nvSpPr>
          <p:cNvPr id="57" name="Google Shape;57;p7"/>
          <p:cNvSpPr txBox="1">
            <a:spLocks noGrp="1"/>
          </p:cNvSpPr>
          <p:nvPr>
            <p:ph type="body" idx="1"/>
          </p:nvPr>
        </p:nvSpPr>
        <p:spPr>
          <a:xfrm>
            <a:off x="748350" y="1063525"/>
            <a:ext cx="7647300" cy="3185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Muli"/>
              <a:buAutoNum type="arabicPeriod"/>
              <a:defRPr sz="1400">
                <a:solidFill>
                  <a:schemeClr val="lt2"/>
                </a:solidFill>
              </a:defRPr>
            </a:lvl1pPr>
            <a:lvl2pPr marL="914400" lvl="1" indent="-304800" rtl="0">
              <a:spcBef>
                <a:spcPts val="0"/>
              </a:spcBef>
              <a:spcAft>
                <a:spcPts val="0"/>
              </a:spcAft>
              <a:buClr>
                <a:srgbClr val="434343"/>
              </a:buClr>
              <a:buSzPts val="1200"/>
              <a:buFont typeface="Roboto Condensed Light"/>
              <a:buAutoNum type="alphaLcPeriod"/>
              <a:defRPr>
                <a:solidFill>
                  <a:schemeClr val="lt2"/>
                </a:solidFill>
              </a:defRPr>
            </a:lvl2pPr>
            <a:lvl3pPr marL="1371600" lvl="2" indent="-304800" rtl="0">
              <a:spcBef>
                <a:spcPts val="1600"/>
              </a:spcBef>
              <a:spcAft>
                <a:spcPts val="0"/>
              </a:spcAft>
              <a:buClr>
                <a:srgbClr val="434343"/>
              </a:buClr>
              <a:buSzPts val="1200"/>
              <a:buFont typeface="Roboto Condensed Light"/>
              <a:buAutoNum type="romanLcPeriod"/>
              <a:defRPr>
                <a:solidFill>
                  <a:schemeClr val="lt2"/>
                </a:solidFill>
              </a:defRPr>
            </a:lvl3pPr>
            <a:lvl4pPr marL="1828800" lvl="3" indent="-304800" rtl="0">
              <a:spcBef>
                <a:spcPts val="1600"/>
              </a:spcBef>
              <a:spcAft>
                <a:spcPts val="0"/>
              </a:spcAft>
              <a:buClr>
                <a:srgbClr val="434343"/>
              </a:buClr>
              <a:buSzPts val="1200"/>
              <a:buFont typeface="Roboto Condensed Light"/>
              <a:buAutoNum type="arabicPeriod"/>
              <a:defRPr>
                <a:solidFill>
                  <a:schemeClr val="lt2"/>
                </a:solidFill>
              </a:defRPr>
            </a:lvl4pPr>
            <a:lvl5pPr marL="2286000" lvl="4" indent="-304800" rtl="0">
              <a:spcBef>
                <a:spcPts val="1600"/>
              </a:spcBef>
              <a:spcAft>
                <a:spcPts val="0"/>
              </a:spcAft>
              <a:buClr>
                <a:srgbClr val="434343"/>
              </a:buClr>
              <a:buSzPts val="1200"/>
              <a:buFont typeface="Roboto Condensed Light"/>
              <a:buAutoNum type="alphaLcPeriod"/>
              <a:defRPr>
                <a:solidFill>
                  <a:schemeClr val="lt2"/>
                </a:solidFill>
              </a:defRPr>
            </a:lvl5pPr>
            <a:lvl6pPr marL="2743200" lvl="5" indent="-304800" rtl="0">
              <a:spcBef>
                <a:spcPts val="1600"/>
              </a:spcBef>
              <a:spcAft>
                <a:spcPts val="0"/>
              </a:spcAft>
              <a:buClr>
                <a:srgbClr val="434343"/>
              </a:buClr>
              <a:buSzPts val="1200"/>
              <a:buFont typeface="Roboto Condensed Light"/>
              <a:buAutoNum type="romanLcPeriod"/>
              <a:defRPr>
                <a:solidFill>
                  <a:schemeClr val="lt2"/>
                </a:solidFill>
              </a:defRPr>
            </a:lvl6pPr>
            <a:lvl7pPr marL="3200400" lvl="6" indent="-304800" rtl="0">
              <a:spcBef>
                <a:spcPts val="1600"/>
              </a:spcBef>
              <a:spcAft>
                <a:spcPts val="0"/>
              </a:spcAft>
              <a:buClr>
                <a:srgbClr val="434343"/>
              </a:buClr>
              <a:buSzPts val="1200"/>
              <a:buFont typeface="Roboto Condensed Light"/>
              <a:buAutoNum type="arabicPeriod"/>
              <a:defRPr>
                <a:solidFill>
                  <a:schemeClr val="lt2"/>
                </a:solidFill>
              </a:defRPr>
            </a:lvl7pPr>
            <a:lvl8pPr marL="3657600" lvl="7" indent="-304800" rtl="0">
              <a:spcBef>
                <a:spcPts val="1600"/>
              </a:spcBef>
              <a:spcAft>
                <a:spcPts val="0"/>
              </a:spcAft>
              <a:buClr>
                <a:srgbClr val="434343"/>
              </a:buClr>
              <a:buSzPts val="1200"/>
              <a:buFont typeface="Roboto Condensed Light"/>
              <a:buAutoNum type="alphaLcPeriod"/>
              <a:defRPr>
                <a:solidFill>
                  <a:schemeClr val="lt2"/>
                </a:solidFill>
              </a:defRPr>
            </a:lvl8pPr>
            <a:lvl9pPr marL="4114800" lvl="8" indent="-304800" rtl="0">
              <a:spcBef>
                <a:spcPts val="1600"/>
              </a:spcBef>
              <a:spcAft>
                <a:spcPts val="1600"/>
              </a:spcAft>
              <a:buClr>
                <a:srgbClr val="434343"/>
              </a:buClr>
              <a:buSzPts val="1200"/>
              <a:buFont typeface="Roboto Condensed Light"/>
              <a:buAutoNum type="romanLcPeriod"/>
              <a:defRPr>
                <a:solidFill>
                  <a:schemeClr val="lt2"/>
                </a:solidFill>
              </a:defRPr>
            </a:lvl9pPr>
          </a:lstStyle>
          <a:p>
            <a:endParaRPr/>
          </a:p>
        </p:txBody>
      </p:sp>
      <p:sp>
        <p:nvSpPr>
          <p:cNvPr id="58" name="Google Shape;58;p7"/>
          <p:cNvSpPr txBox="1">
            <a:spLocks noGrp="1"/>
          </p:cNvSpPr>
          <p:nvPr>
            <p:ph type="ctrTitle"/>
          </p:nvPr>
        </p:nvSpPr>
        <p:spPr>
          <a:xfrm>
            <a:off x="714025" y="409525"/>
            <a:ext cx="5810700" cy="93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600"/>
              <a:buNone/>
              <a:defRPr sz="3000">
                <a:solidFill>
                  <a:srgbClr val="F9C358"/>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61"/>
        <p:cNvGrpSpPr/>
        <p:nvPr/>
      </p:nvGrpSpPr>
      <p:grpSpPr>
        <a:xfrm>
          <a:off x="0" y="0"/>
          <a:ext cx="0" cy="0"/>
          <a:chOff x="0" y="0"/>
          <a:chExt cx="0" cy="0"/>
        </a:xfrm>
      </p:grpSpPr>
      <p:grpSp>
        <p:nvGrpSpPr>
          <p:cNvPr id="62" name="Google Shape;62;p9"/>
          <p:cNvGrpSpPr/>
          <p:nvPr/>
        </p:nvGrpSpPr>
        <p:grpSpPr>
          <a:xfrm>
            <a:off x="0" y="4650"/>
            <a:ext cx="9144000" cy="5134200"/>
            <a:chOff x="0" y="4650"/>
            <a:chExt cx="9144000" cy="5134200"/>
          </a:xfrm>
        </p:grpSpPr>
        <p:sp>
          <p:nvSpPr>
            <p:cNvPr id="63" name="Google Shape;63;p9"/>
            <p:cNvSpPr/>
            <p:nvPr/>
          </p:nvSpPr>
          <p:spPr>
            <a:xfrm rot="-5400000" flipH="1">
              <a:off x="3838200" y="-166950"/>
              <a:ext cx="5134200" cy="5477400"/>
            </a:xfrm>
            <a:prstGeom prst="rtTriangle">
              <a:avLst/>
            </a:pr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a:off x="0" y="1230000"/>
              <a:ext cx="5305200" cy="3908700"/>
            </a:xfrm>
            <a:prstGeom prst="snip2SameRect">
              <a:avLst>
                <a:gd name="adj1" fmla="val 16667"/>
                <a:gd name="adj2" fmla="val 0"/>
              </a:avLst>
            </a:prstGeom>
            <a:solidFill>
              <a:srgbClr val="0E2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10800000" flipH="1">
              <a:off x="0" y="4650"/>
              <a:ext cx="1530300" cy="16326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ctrTitle"/>
          </p:nvPr>
        </p:nvSpPr>
        <p:spPr>
          <a:xfrm>
            <a:off x="733425" y="3229313"/>
            <a:ext cx="3993600" cy="837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4800">
                <a:solidFill>
                  <a:srgbClr val="F3F3F3"/>
                </a:solidFill>
                <a:latin typeface="Anton"/>
                <a:ea typeface="Anton"/>
                <a:cs typeface="Anton"/>
                <a:sym typeface="Anton"/>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7" name="Google Shape;67;p9"/>
          <p:cNvSpPr txBox="1">
            <a:spLocks noGrp="1"/>
          </p:cNvSpPr>
          <p:nvPr>
            <p:ph type="subTitle" idx="1"/>
          </p:nvPr>
        </p:nvSpPr>
        <p:spPr>
          <a:xfrm>
            <a:off x="733425" y="3903988"/>
            <a:ext cx="5012100" cy="42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a:solidFill>
                  <a:srgbClr val="F3F3F3"/>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68" name="Google Shape;68;p9"/>
          <p:cNvSpPr txBox="1">
            <a:spLocks noGrp="1"/>
          </p:cNvSpPr>
          <p:nvPr>
            <p:ph type="title" idx="2" hasCustomPrompt="1"/>
          </p:nvPr>
        </p:nvSpPr>
        <p:spPr>
          <a:xfrm>
            <a:off x="733425" y="2438028"/>
            <a:ext cx="1092300" cy="726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6000">
                <a:solidFill>
                  <a:srgbClr val="F9C358"/>
                </a:solidFill>
                <a:latin typeface="Anton"/>
                <a:ea typeface="Anton"/>
                <a:cs typeface="Anton"/>
                <a:sym typeface="Anton"/>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sp>
        <p:nvSpPr>
          <p:cNvPr id="74" name="Google Shape;7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5" name="Google Shape;7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4_1">
    <p:spTree>
      <p:nvGrpSpPr>
        <p:cNvPr id="1" name="Shape 182"/>
        <p:cNvGrpSpPr/>
        <p:nvPr/>
      </p:nvGrpSpPr>
      <p:grpSpPr>
        <a:xfrm>
          <a:off x="0" y="0"/>
          <a:ext cx="0" cy="0"/>
          <a:chOff x="0" y="0"/>
          <a:chExt cx="0" cy="0"/>
        </a:xfrm>
      </p:grpSpPr>
      <p:grpSp>
        <p:nvGrpSpPr>
          <p:cNvPr id="183" name="Google Shape;183;p24"/>
          <p:cNvGrpSpPr/>
          <p:nvPr/>
        </p:nvGrpSpPr>
        <p:grpSpPr>
          <a:xfrm>
            <a:off x="0" y="200"/>
            <a:ext cx="9144000" cy="5143500"/>
            <a:chOff x="0" y="200"/>
            <a:chExt cx="9144000" cy="5143500"/>
          </a:xfrm>
        </p:grpSpPr>
        <p:sp>
          <p:nvSpPr>
            <p:cNvPr id="184" name="Google Shape;184;p24"/>
            <p:cNvSpPr/>
            <p:nvPr/>
          </p:nvSpPr>
          <p:spPr>
            <a:xfrm>
              <a:off x="0" y="200"/>
              <a:ext cx="4572000" cy="5143500"/>
            </a:xfrm>
            <a:prstGeom prst="snip1Rect">
              <a:avLst>
                <a:gd name="adj" fmla="val 2149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flipH="1">
              <a:off x="4572000" y="200"/>
              <a:ext cx="4572000" cy="5143500"/>
            </a:xfrm>
            <a:prstGeom prst="snip1Rect">
              <a:avLst>
                <a:gd name="adj" fmla="val 2149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4_1_1">
    <p:spTree>
      <p:nvGrpSpPr>
        <p:cNvPr id="1" name="Shape 186"/>
        <p:cNvGrpSpPr/>
        <p:nvPr/>
      </p:nvGrpSpPr>
      <p:grpSpPr>
        <a:xfrm>
          <a:off x="0" y="0"/>
          <a:ext cx="0" cy="0"/>
          <a:chOff x="0" y="0"/>
          <a:chExt cx="0" cy="0"/>
        </a:xfrm>
      </p:grpSpPr>
      <p:grpSp>
        <p:nvGrpSpPr>
          <p:cNvPr id="187" name="Google Shape;187;p25"/>
          <p:cNvGrpSpPr/>
          <p:nvPr/>
        </p:nvGrpSpPr>
        <p:grpSpPr>
          <a:xfrm flipH="1">
            <a:off x="0" y="200"/>
            <a:ext cx="9144000" cy="5143500"/>
            <a:chOff x="0" y="200"/>
            <a:chExt cx="9144000" cy="5143500"/>
          </a:xfrm>
        </p:grpSpPr>
        <p:sp>
          <p:nvSpPr>
            <p:cNvPr id="188" name="Google Shape;188;p25"/>
            <p:cNvSpPr/>
            <p:nvPr/>
          </p:nvSpPr>
          <p:spPr>
            <a:xfrm>
              <a:off x="0" y="200"/>
              <a:ext cx="4572000" cy="5143500"/>
            </a:xfrm>
            <a:prstGeom prst="snip1Rect">
              <a:avLst>
                <a:gd name="adj" fmla="val 2149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p:nvPr/>
          </p:nvSpPr>
          <p:spPr>
            <a:xfrm flipH="1">
              <a:off x="4572000" y="200"/>
              <a:ext cx="4572000" cy="5143500"/>
            </a:xfrm>
            <a:prstGeom prst="snip1Rect">
              <a:avLst>
                <a:gd name="adj" fmla="val 2149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dk1"/>
        </a:solidFill>
        <a:effectLst/>
      </p:bgPr>
    </p:bg>
    <p:spTree>
      <p:nvGrpSpPr>
        <p:cNvPr id="1" name="Shape 19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5_1">
    <p:spTree>
      <p:nvGrpSpPr>
        <p:cNvPr id="1" name="Shape 19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2pPr>
            <a:lvl3pPr lvl="2">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3pPr>
            <a:lvl4pPr lvl="3">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4pPr>
            <a:lvl5pPr lvl="4">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5pPr>
            <a:lvl6pPr lvl="5">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6pPr>
            <a:lvl7pPr lvl="6">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7pPr>
            <a:lvl8pPr lvl="7">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8pPr>
            <a:lvl9pPr lvl="8">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1pPr>
            <a:lvl2pPr marL="914400" lvl="1"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2pPr>
            <a:lvl3pPr marL="1371600" lvl="2"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3pPr>
            <a:lvl4pPr marL="1828800" lvl="3"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4pPr>
            <a:lvl5pPr marL="2286000" lvl="4"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5pPr>
            <a:lvl6pPr marL="2743200" lvl="5"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6pPr>
            <a:lvl7pPr marL="3200400" lvl="6"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7pPr>
            <a:lvl8pPr marL="3657600" lvl="7"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8pPr>
            <a:lvl9pPr marL="4114800" lvl="8" indent="-317500">
              <a:lnSpc>
                <a:spcPct val="115000"/>
              </a:lnSpc>
              <a:spcBef>
                <a:spcPts val="1600"/>
              </a:spcBef>
              <a:spcAft>
                <a:spcPts val="1600"/>
              </a:spcAft>
              <a:buClr>
                <a:schemeClr val="dk1"/>
              </a:buClr>
              <a:buSzPts val="1400"/>
              <a:buFont typeface="Roboto Light"/>
              <a:buChar char="■"/>
              <a:defRPr>
                <a:solidFill>
                  <a:schemeClr val="dk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7"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4DC"/>
        </a:solidFill>
        <a:effectLst/>
      </p:bgPr>
    </p:bg>
    <p:spTree>
      <p:nvGrpSpPr>
        <p:cNvPr id="1" name="Shape 200"/>
        <p:cNvGrpSpPr/>
        <p:nvPr/>
      </p:nvGrpSpPr>
      <p:grpSpPr>
        <a:xfrm>
          <a:off x="0" y="0"/>
          <a:ext cx="0" cy="0"/>
          <a:chOff x="0" y="0"/>
          <a:chExt cx="0" cy="0"/>
        </a:xfrm>
      </p:grpSpPr>
      <p:grpSp>
        <p:nvGrpSpPr>
          <p:cNvPr id="201" name="Google Shape;201;p31"/>
          <p:cNvGrpSpPr/>
          <p:nvPr/>
        </p:nvGrpSpPr>
        <p:grpSpPr>
          <a:xfrm>
            <a:off x="-4771" y="636525"/>
            <a:ext cx="4248131" cy="3733799"/>
            <a:chOff x="245951" y="852292"/>
            <a:chExt cx="4521469" cy="3873934"/>
          </a:xfrm>
        </p:grpSpPr>
        <p:grpSp>
          <p:nvGrpSpPr>
            <p:cNvPr id="202" name="Google Shape;202;p31"/>
            <p:cNvGrpSpPr/>
            <p:nvPr/>
          </p:nvGrpSpPr>
          <p:grpSpPr>
            <a:xfrm>
              <a:off x="245951" y="1208604"/>
              <a:ext cx="4521469" cy="3517622"/>
              <a:chOff x="345265" y="1252307"/>
              <a:chExt cx="4482916" cy="3487629"/>
            </a:xfrm>
          </p:grpSpPr>
          <p:sp>
            <p:nvSpPr>
              <p:cNvPr id="203" name="Google Shape;203;p31"/>
              <p:cNvSpPr/>
              <p:nvPr/>
            </p:nvSpPr>
            <p:spPr>
              <a:xfrm>
                <a:off x="1370487" y="2425225"/>
                <a:ext cx="3311323" cy="2130284"/>
              </a:xfrm>
              <a:custGeom>
                <a:avLst/>
                <a:gdLst/>
                <a:ahLst/>
                <a:cxnLst/>
                <a:rect l="l" t="t" r="r" b="b"/>
                <a:pathLst>
                  <a:path w="59271" h="38131" extrusionOk="0">
                    <a:moveTo>
                      <a:pt x="113" y="1"/>
                    </a:moveTo>
                    <a:cubicBezTo>
                      <a:pt x="53" y="1"/>
                      <a:pt x="0" y="51"/>
                      <a:pt x="0" y="114"/>
                    </a:cubicBezTo>
                    <a:lnTo>
                      <a:pt x="0" y="38018"/>
                    </a:lnTo>
                    <a:cubicBezTo>
                      <a:pt x="0" y="38081"/>
                      <a:pt x="53" y="38130"/>
                      <a:pt x="113" y="38130"/>
                    </a:cubicBezTo>
                    <a:lnTo>
                      <a:pt x="59157" y="38130"/>
                    </a:lnTo>
                    <a:cubicBezTo>
                      <a:pt x="59221" y="38130"/>
                      <a:pt x="59271" y="38081"/>
                      <a:pt x="59271" y="38018"/>
                    </a:cubicBezTo>
                    <a:lnTo>
                      <a:pt x="59271" y="114"/>
                    </a:lnTo>
                    <a:cubicBezTo>
                      <a:pt x="59271" y="51"/>
                      <a:pt x="59221" y="1"/>
                      <a:pt x="5915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a:off x="1527477" y="2580706"/>
                <a:ext cx="2997347" cy="1819381"/>
              </a:xfrm>
              <a:custGeom>
                <a:avLst/>
                <a:gdLst/>
                <a:ahLst/>
                <a:cxnLst/>
                <a:rect l="l" t="t" r="r" b="b"/>
                <a:pathLst>
                  <a:path w="53651" h="32566" extrusionOk="0">
                    <a:moveTo>
                      <a:pt x="1" y="0"/>
                    </a:moveTo>
                    <a:lnTo>
                      <a:pt x="1" y="32566"/>
                    </a:lnTo>
                    <a:lnTo>
                      <a:pt x="53650" y="32566"/>
                    </a:lnTo>
                    <a:lnTo>
                      <a:pt x="53650"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1527477" y="2638809"/>
                <a:ext cx="2997347" cy="80617"/>
              </a:xfrm>
              <a:custGeom>
                <a:avLst/>
                <a:gdLst/>
                <a:ahLst/>
                <a:cxnLst/>
                <a:rect l="l" t="t" r="r" b="b"/>
                <a:pathLst>
                  <a:path w="53651" h="1443" extrusionOk="0">
                    <a:moveTo>
                      <a:pt x="1" y="0"/>
                    </a:moveTo>
                    <a:lnTo>
                      <a:pt x="1" y="1443"/>
                    </a:lnTo>
                    <a:lnTo>
                      <a:pt x="53650" y="1443"/>
                    </a:lnTo>
                    <a:lnTo>
                      <a:pt x="53650"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1224336" y="4547429"/>
                <a:ext cx="3603845" cy="183301"/>
              </a:xfrm>
              <a:custGeom>
                <a:avLst/>
                <a:gdLst/>
                <a:ahLst/>
                <a:cxnLst/>
                <a:rect l="l" t="t" r="r" b="b"/>
                <a:pathLst>
                  <a:path w="64507" h="3281" extrusionOk="0">
                    <a:moveTo>
                      <a:pt x="109" y="1"/>
                    </a:moveTo>
                    <a:cubicBezTo>
                      <a:pt x="49" y="1"/>
                      <a:pt x="0" y="50"/>
                      <a:pt x="0" y="110"/>
                    </a:cubicBezTo>
                    <a:lnTo>
                      <a:pt x="0" y="3170"/>
                    </a:lnTo>
                    <a:cubicBezTo>
                      <a:pt x="0" y="3230"/>
                      <a:pt x="49" y="3280"/>
                      <a:pt x="109" y="3280"/>
                    </a:cubicBezTo>
                    <a:lnTo>
                      <a:pt x="64397" y="3280"/>
                    </a:lnTo>
                    <a:cubicBezTo>
                      <a:pt x="64457" y="3280"/>
                      <a:pt x="64507" y="3230"/>
                      <a:pt x="64507" y="3170"/>
                    </a:cubicBezTo>
                    <a:lnTo>
                      <a:pt x="64507" y="110"/>
                    </a:lnTo>
                    <a:cubicBezTo>
                      <a:pt x="64507" y="50"/>
                      <a:pt x="64457" y="1"/>
                      <a:pt x="6439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1734524" y="3881314"/>
                <a:ext cx="2583425" cy="71790"/>
              </a:xfrm>
              <a:custGeom>
                <a:avLst/>
                <a:gdLst/>
                <a:ahLst/>
                <a:cxnLst/>
                <a:rect l="l" t="t" r="r" b="b"/>
                <a:pathLst>
                  <a:path w="46242" h="1285" extrusionOk="0">
                    <a:moveTo>
                      <a:pt x="1" y="1"/>
                    </a:moveTo>
                    <a:lnTo>
                      <a:pt x="1" y="1285"/>
                    </a:lnTo>
                    <a:lnTo>
                      <a:pt x="46242" y="1285"/>
                    </a:lnTo>
                    <a:lnTo>
                      <a:pt x="46242"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1734524" y="4025510"/>
                <a:ext cx="2583425" cy="71790"/>
              </a:xfrm>
              <a:custGeom>
                <a:avLst/>
                <a:gdLst/>
                <a:ahLst/>
                <a:cxnLst/>
                <a:rect l="l" t="t" r="r" b="b"/>
                <a:pathLst>
                  <a:path w="46242" h="1285" extrusionOk="0">
                    <a:moveTo>
                      <a:pt x="1" y="1"/>
                    </a:moveTo>
                    <a:lnTo>
                      <a:pt x="1" y="1285"/>
                    </a:lnTo>
                    <a:lnTo>
                      <a:pt x="46242" y="1285"/>
                    </a:lnTo>
                    <a:lnTo>
                      <a:pt x="46242"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p:nvPr/>
            </p:nvSpPr>
            <p:spPr>
              <a:xfrm>
                <a:off x="1734524" y="2883511"/>
                <a:ext cx="2583425" cy="71734"/>
              </a:xfrm>
              <a:custGeom>
                <a:avLst/>
                <a:gdLst/>
                <a:ahLst/>
                <a:cxnLst/>
                <a:rect l="l" t="t" r="r" b="b"/>
                <a:pathLst>
                  <a:path w="46242" h="1284" extrusionOk="0">
                    <a:moveTo>
                      <a:pt x="1" y="0"/>
                    </a:moveTo>
                    <a:lnTo>
                      <a:pt x="1" y="1284"/>
                    </a:lnTo>
                    <a:lnTo>
                      <a:pt x="46242" y="1284"/>
                    </a:lnTo>
                    <a:lnTo>
                      <a:pt x="46242"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a:off x="1734524" y="3027706"/>
                <a:ext cx="2583425" cy="71790"/>
              </a:xfrm>
              <a:custGeom>
                <a:avLst/>
                <a:gdLst/>
                <a:ahLst/>
                <a:cxnLst/>
                <a:rect l="l" t="t" r="r" b="b"/>
                <a:pathLst>
                  <a:path w="46242" h="1285" extrusionOk="0">
                    <a:moveTo>
                      <a:pt x="1" y="0"/>
                    </a:moveTo>
                    <a:lnTo>
                      <a:pt x="1" y="1284"/>
                    </a:lnTo>
                    <a:lnTo>
                      <a:pt x="46242" y="1284"/>
                    </a:lnTo>
                    <a:lnTo>
                      <a:pt x="46242"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p:nvPr/>
            </p:nvSpPr>
            <p:spPr>
              <a:xfrm>
                <a:off x="1734524" y="3184919"/>
                <a:ext cx="821364" cy="610967"/>
              </a:xfrm>
              <a:custGeom>
                <a:avLst/>
                <a:gdLst/>
                <a:ahLst/>
                <a:cxnLst/>
                <a:rect l="l" t="t" r="r" b="b"/>
                <a:pathLst>
                  <a:path w="14702" h="10936" extrusionOk="0">
                    <a:moveTo>
                      <a:pt x="1" y="0"/>
                    </a:moveTo>
                    <a:lnTo>
                      <a:pt x="1" y="10936"/>
                    </a:lnTo>
                    <a:lnTo>
                      <a:pt x="14702" y="10936"/>
                    </a:lnTo>
                    <a:lnTo>
                      <a:pt x="14702"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2616962" y="3543871"/>
                <a:ext cx="1700998" cy="66259"/>
              </a:xfrm>
              <a:custGeom>
                <a:avLst/>
                <a:gdLst/>
                <a:ahLst/>
                <a:cxnLst/>
                <a:rect l="l" t="t" r="r" b="b"/>
                <a:pathLst>
                  <a:path w="30447" h="1186" extrusionOk="0">
                    <a:moveTo>
                      <a:pt x="0" y="1"/>
                    </a:moveTo>
                    <a:lnTo>
                      <a:pt x="0" y="1185"/>
                    </a:lnTo>
                    <a:lnTo>
                      <a:pt x="30447" y="1185"/>
                    </a:lnTo>
                    <a:lnTo>
                      <a:pt x="30447"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2616962" y="3692816"/>
                <a:ext cx="1264226" cy="68382"/>
              </a:xfrm>
              <a:custGeom>
                <a:avLst/>
                <a:gdLst/>
                <a:ahLst/>
                <a:cxnLst/>
                <a:rect l="l" t="t" r="r" b="b"/>
                <a:pathLst>
                  <a:path w="22629" h="1224" extrusionOk="0">
                    <a:moveTo>
                      <a:pt x="0" y="0"/>
                    </a:moveTo>
                    <a:lnTo>
                      <a:pt x="0" y="1223"/>
                    </a:lnTo>
                    <a:lnTo>
                      <a:pt x="22628" y="1223"/>
                    </a:lnTo>
                    <a:lnTo>
                      <a:pt x="22628"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a:off x="2616962" y="3184081"/>
                <a:ext cx="1700998" cy="66259"/>
              </a:xfrm>
              <a:custGeom>
                <a:avLst/>
                <a:gdLst/>
                <a:ahLst/>
                <a:cxnLst/>
                <a:rect l="l" t="t" r="r" b="b"/>
                <a:pathLst>
                  <a:path w="30447" h="1186" extrusionOk="0">
                    <a:moveTo>
                      <a:pt x="0" y="1"/>
                    </a:moveTo>
                    <a:lnTo>
                      <a:pt x="0" y="1186"/>
                    </a:lnTo>
                    <a:lnTo>
                      <a:pt x="30447" y="1186"/>
                    </a:lnTo>
                    <a:lnTo>
                      <a:pt x="30447"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2616962" y="3335204"/>
                <a:ext cx="971871" cy="66259"/>
              </a:xfrm>
              <a:custGeom>
                <a:avLst/>
                <a:gdLst/>
                <a:ahLst/>
                <a:cxnLst/>
                <a:rect l="l" t="t" r="r" b="b"/>
                <a:pathLst>
                  <a:path w="17396" h="1186" extrusionOk="0">
                    <a:moveTo>
                      <a:pt x="0" y="1"/>
                    </a:moveTo>
                    <a:lnTo>
                      <a:pt x="0" y="1186"/>
                    </a:lnTo>
                    <a:lnTo>
                      <a:pt x="17396" y="1186"/>
                    </a:lnTo>
                    <a:lnTo>
                      <a:pt x="17396"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2560815" y="1953307"/>
                <a:ext cx="203358" cy="846672"/>
              </a:xfrm>
              <a:custGeom>
                <a:avLst/>
                <a:gdLst/>
                <a:ahLst/>
                <a:cxnLst/>
                <a:rect l="l" t="t" r="r" b="b"/>
                <a:pathLst>
                  <a:path w="3640" h="15155" extrusionOk="0">
                    <a:moveTo>
                      <a:pt x="3463" y="0"/>
                    </a:moveTo>
                    <a:cubicBezTo>
                      <a:pt x="3423" y="0"/>
                      <a:pt x="3382" y="16"/>
                      <a:pt x="3351" y="48"/>
                    </a:cubicBezTo>
                    <a:lnTo>
                      <a:pt x="47" y="3352"/>
                    </a:lnTo>
                    <a:cubicBezTo>
                      <a:pt x="14" y="3381"/>
                      <a:pt x="0" y="3423"/>
                      <a:pt x="0" y="3465"/>
                    </a:cubicBezTo>
                    <a:lnTo>
                      <a:pt x="0" y="14996"/>
                    </a:lnTo>
                    <a:cubicBezTo>
                      <a:pt x="0" y="15084"/>
                      <a:pt x="71" y="15155"/>
                      <a:pt x="159" y="15155"/>
                    </a:cubicBezTo>
                    <a:cubicBezTo>
                      <a:pt x="247" y="15155"/>
                      <a:pt x="322" y="15084"/>
                      <a:pt x="322" y="14996"/>
                    </a:cubicBezTo>
                    <a:lnTo>
                      <a:pt x="322" y="3532"/>
                    </a:lnTo>
                    <a:lnTo>
                      <a:pt x="3576" y="277"/>
                    </a:lnTo>
                    <a:cubicBezTo>
                      <a:pt x="3639" y="214"/>
                      <a:pt x="3639" y="111"/>
                      <a:pt x="3576" y="48"/>
                    </a:cubicBezTo>
                    <a:cubicBezTo>
                      <a:pt x="3544" y="16"/>
                      <a:pt x="3504" y="0"/>
                      <a:pt x="346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p:nvPr/>
            </p:nvSpPr>
            <p:spPr>
              <a:xfrm>
                <a:off x="3297995" y="1953307"/>
                <a:ext cx="203581" cy="1817928"/>
              </a:xfrm>
              <a:custGeom>
                <a:avLst/>
                <a:gdLst/>
                <a:ahLst/>
                <a:cxnLst/>
                <a:rect l="l" t="t" r="r" b="b"/>
                <a:pathLst>
                  <a:path w="3644" h="32540" extrusionOk="0">
                    <a:moveTo>
                      <a:pt x="179" y="0"/>
                    </a:moveTo>
                    <a:cubicBezTo>
                      <a:pt x="137" y="0"/>
                      <a:pt x="96" y="16"/>
                      <a:pt x="64" y="48"/>
                    </a:cubicBezTo>
                    <a:cubicBezTo>
                      <a:pt x="1" y="111"/>
                      <a:pt x="1" y="214"/>
                      <a:pt x="64" y="277"/>
                    </a:cubicBezTo>
                    <a:lnTo>
                      <a:pt x="3323" y="3532"/>
                    </a:lnTo>
                    <a:lnTo>
                      <a:pt x="3323" y="32377"/>
                    </a:lnTo>
                    <a:cubicBezTo>
                      <a:pt x="3323" y="32465"/>
                      <a:pt x="3393" y="32540"/>
                      <a:pt x="3482" y="32540"/>
                    </a:cubicBezTo>
                    <a:cubicBezTo>
                      <a:pt x="3570" y="32540"/>
                      <a:pt x="3643" y="32465"/>
                      <a:pt x="3643" y="32377"/>
                    </a:cubicBezTo>
                    <a:lnTo>
                      <a:pt x="3643" y="3465"/>
                    </a:lnTo>
                    <a:cubicBezTo>
                      <a:pt x="3643" y="3423"/>
                      <a:pt x="3626" y="3381"/>
                      <a:pt x="3594" y="3352"/>
                    </a:cubicBezTo>
                    <a:lnTo>
                      <a:pt x="294" y="48"/>
                    </a:lnTo>
                    <a:cubicBezTo>
                      <a:pt x="262" y="16"/>
                      <a:pt x="220" y="0"/>
                      <a:pt x="1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3124860" y="3738683"/>
                <a:ext cx="715383" cy="428951"/>
              </a:xfrm>
              <a:custGeom>
                <a:avLst/>
                <a:gdLst/>
                <a:ahLst/>
                <a:cxnLst/>
                <a:rect l="l" t="t" r="r" b="b"/>
                <a:pathLst>
                  <a:path w="12805" h="7678" extrusionOk="0">
                    <a:moveTo>
                      <a:pt x="85" y="0"/>
                    </a:moveTo>
                    <a:cubicBezTo>
                      <a:pt x="39" y="0"/>
                      <a:pt x="1" y="39"/>
                      <a:pt x="1" y="85"/>
                    </a:cubicBezTo>
                    <a:lnTo>
                      <a:pt x="1" y="7593"/>
                    </a:lnTo>
                    <a:cubicBezTo>
                      <a:pt x="1" y="7638"/>
                      <a:pt x="39" y="7677"/>
                      <a:pt x="85" y="7677"/>
                    </a:cubicBezTo>
                    <a:lnTo>
                      <a:pt x="12723" y="7677"/>
                    </a:lnTo>
                    <a:cubicBezTo>
                      <a:pt x="12769" y="7677"/>
                      <a:pt x="12804" y="7638"/>
                      <a:pt x="12804" y="7593"/>
                    </a:cubicBezTo>
                    <a:lnTo>
                      <a:pt x="12804" y="85"/>
                    </a:lnTo>
                    <a:cubicBezTo>
                      <a:pt x="12804" y="39"/>
                      <a:pt x="12769" y="0"/>
                      <a:pt x="1272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3188438" y="3879750"/>
                <a:ext cx="128551" cy="152909"/>
              </a:xfrm>
              <a:custGeom>
                <a:avLst/>
                <a:gdLst/>
                <a:ahLst/>
                <a:cxnLst/>
                <a:rect l="l" t="t" r="r" b="b"/>
                <a:pathLst>
                  <a:path w="2301" h="2737" extrusionOk="0">
                    <a:moveTo>
                      <a:pt x="1" y="1"/>
                    </a:moveTo>
                    <a:lnTo>
                      <a:pt x="1" y="2737"/>
                    </a:lnTo>
                    <a:lnTo>
                      <a:pt x="541" y="2737"/>
                    </a:lnTo>
                    <a:lnTo>
                      <a:pt x="541" y="1627"/>
                    </a:lnTo>
                    <a:lnTo>
                      <a:pt x="1761" y="1627"/>
                    </a:lnTo>
                    <a:lnTo>
                      <a:pt x="1761" y="2737"/>
                    </a:lnTo>
                    <a:lnTo>
                      <a:pt x="2300" y="2737"/>
                    </a:lnTo>
                    <a:lnTo>
                      <a:pt x="2300" y="1"/>
                    </a:lnTo>
                    <a:lnTo>
                      <a:pt x="1761" y="1"/>
                    </a:lnTo>
                    <a:lnTo>
                      <a:pt x="1761" y="1104"/>
                    </a:lnTo>
                    <a:lnTo>
                      <a:pt x="541" y="1104"/>
                    </a:lnTo>
                    <a:lnTo>
                      <a:pt x="541"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3346098" y="3879750"/>
                <a:ext cx="102908" cy="152909"/>
              </a:xfrm>
              <a:custGeom>
                <a:avLst/>
                <a:gdLst/>
                <a:ahLst/>
                <a:cxnLst/>
                <a:rect l="l" t="t" r="r" b="b"/>
                <a:pathLst>
                  <a:path w="1842" h="2737" extrusionOk="0">
                    <a:moveTo>
                      <a:pt x="0" y="1"/>
                    </a:moveTo>
                    <a:lnTo>
                      <a:pt x="0" y="522"/>
                    </a:lnTo>
                    <a:lnTo>
                      <a:pt x="639" y="522"/>
                    </a:lnTo>
                    <a:lnTo>
                      <a:pt x="639" y="2737"/>
                    </a:lnTo>
                    <a:lnTo>
                      <a:pt x="1178" y="2737"/>
                    </a:lnTo>
                    <a:lnTo>
                      <a:pt x="1178" y="522"/>
                    </a:lnTo>
                    <a:lnTo>
                      <a:pt x="1841" y="522"/>
                    </a:lnTo>
                    <a:lnTo>
                      <a:pt x="1841"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3478058" y="3873661"/>
                <a:ext cx="157490" cy="158999"/>
              </a:xfrm>
              <a:custGeom>
                <a:avLst/>
                <a:gdLst/>
                <a:ahLst/>
                <a:cxnLst/>
                <a:rect l="l" t="t" r="r" b="b"/>
                <a:pathLst>
                  <a:path w="2819" h="2846" extrusionOk="0">
                    <a:moveTo>
                      <a:pt x="1" y="1"/>
                    </a:moveTo>
                    <a:lnTo>
                      <a:pt x="1" y="2846"/>
                    </a:lnTo>
                    <a:lnTo>
                      <a:pt x="519" y="2846"/>
                    </a:lnTo>
                    <a:lnTo>
                      <a:pt x="519" y="1622"/>
                    </a:lnTo>
                    <a:lnTo>
                      <a:pt x="1380" y="2807"/>
                    </a:lnTo>
                    <a:lnTo>
                      <a:pt x="1387" y="2807"/>
                    </a:lnTo>
                    <a:lnTo>
                      <a:pt x="2279" y="1541"/>
                    </a:lnTo>
                    <a:lnTo>
                      <a:pt x="2279" y="2846"/>
                    </a:lnTo>
                    <a:lnTo>
                      <a:pt x="2819" y="2846"/>
                    </a:lnTo>
                    <a:lnTo>
                      <a:pt x="2819" y="1"/>
                    </a:lnTo>
                    <a:lnTo>
                      <a:pt x="2811" y="1"/>
                    </a:lnTo>
                    <a:lnTo>
                      <a:pt x="1390" y="1964"/>
                    </a:lnTo>
                    <a:lnTo>
                      <a:pt x="5"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3674882" y="3879750"/>
                <a:ext cx="101902" cy="152909"/>
              </a:xfrm>
              <a:custGeom>
                <a:avLst/>
                <a:gdLst/>
                <a:ahLst/>
                <a:cxnLst/>
                <a:rect l="l" t="t" r="r" b="b"/>
                <a:pathLst>
                  <a:path w="1824" h="2737" extrusionOk="0">
                    <a:moveTo>
                      <a:pt x="1" y="1"/>
                    </a:moveTo>
                    <a:lnTo>
                      <a:pt x="1" y="2737"/>
                    </a:lnTo>
                    <a:lnTo>
                      <a:pt x="1824" y="2737"/>
                    </a:lnTo>
                    <a:lnTo>
                      <a:pt x="1824" y="2215"/>
                    </a:lnTo>
                    <a:lnTo>
                      <a:pt x="540" y="2215"/>
                    </a:lnTo>
                    <a:lnTo>
                      <a:pt x="540"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3178270" y="3729689"/>
                <a:ext cx="324478" cy="446828"/>
              </a:xfrm>
              <a:custGeom>
                <a:avLst/>
                <a:gdLst/>
                <a:ahLst/>
                <a:cxnLst/>
                <a:rect l="l" t="t" r="r" b="b"/>
                <a:pathLst>
                  <a:path w="5808" h="7998" extrusionOk="0">
                    <a:moveTo>
                      <a:pt x="5625" y="1"/>
                    </a:moveTo>
                    <a:cubicBezTo>
                      <a:pt x="5574" y="1"/>
                      <a:pt x="5524" y="25"/>
                      <a:pt x="5493" y="70"/>
                    </a:cubicBezTo>
                    <a:lnTo>
                      <a:pt x="49" y="7744"/>
                    </a:lnTo>
                    <a:cubicBezTo>
                      <a:pt x="0" y="7817"/>
                      <a:pt x="18" y="7916"/>
                      <a:pt x="88" y="7969"/>
                    </a:cubicBezTo>
                    <a:cubicBezTo>
                      <a:pt x="116" y="7990"/>
                      <a:pt x="152" y="7997"/>
                      <a:pt x="183" y="7997"/>
                    </a:cubicBezTo>
                    <a:cubicBezTo>
                      <a:pt x="233" y="7997"/>
                      <a:pt x="282" y="7976"/>
                      <a:pt x="314" y="7931"/>
                    </a:cubicBezTo>
                    <a:lnTo>
                      <a:pt x="5755" y="254"/>
                    </a:lnTo>
                    <a:cubicBezTo>
                      <a:pt x="5807" y="183"/>
                      <a:pt x="5790" y="81"/>
                      <a:pt x="5719" y="31"/>
                    </a:cubicBezTo>
                    <a:cubicBezTo>
                      <a:pt x="5691" y="11"/>
                      <a:pt x="5658" y="1"/>
                      <a:pt x="5625"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a:off x="3482193" y="3729689"/>
                <a:ext cx="324534" cy="446828"/>
              </a:xfrm>
              <a:custGeom>
                <a:avLst/>
                <a:gdLst/>
                <a:ahLst/>
                <a:cxnLst/>
                <a:rect l="l" t="t" r="r" b="b"/>
                <a:pathLst>
                  <a:path w="5809" h="7998" extrusionOk="0">
                    <a:moveTo>
                      <a:pt x="184" y="1"/>
                    </a:moveTo>
                    <a:cubicBezTo>
                      <a:pt x="152" y="1"/>
                      <a:pt x="120" y="11"/>
                      <a:pt x="92" y="31"/>
                    </a:cubicBezTo>
                    <a:cubicBezTo>
                      <a:pt x="19" y="81"/>
                      <a:pt x="1" y="183"/>
                      <a:pt x="53" y="254"/>
                    </a:cubicBezTo>
                    <a:lnTo>
                      <a:pt x="5495" y="7931"/>
                    </a:lnTo>
                    <a:cubicBezTo>
                      <a:pt x="5527" y="7976"/>
                      <a:pt x="5576" y="7997"/>
                      <a:pt x="5629" y="7997"/>
                    </a:cubicBezTo>
                    <a:cubicBezTo>
                      <a:pt x="5660" y="7997"/>
                      <a:pt x="5692" y="7990"/>
                      <a:pt x="5720" y="7969"/>
                    </a:cubicBezTo>
                    <a:cubicBezTo>
                      <a:pt x="5795" y="7916"/>
                      <a:pt x="5808" y="7817"/>
                      <a:pt x="5759" y="7744"/>
                    </a:cubicBezTo>
                    <a:lnTo>
                      <a:pt x="315" y="70"/>
                    </a:lnTo>
                    <a:cubicBezTo>
                      <a:pt x="284" y="25"/>
                      <a:pt x="235" y="1"/>
                      <a:pt x="184"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2071409" y="2795854"/>
                <a:ext cx="971703" cy="646387"/>
              </a:xfrm>
              <a:custGeom>
                <a:avLst/>
                <a:gdLst/>
                <a:ahLst/>
                <a:cxnLst/>
                <a:rect l="l" t="t" r="r" b="b"/>
                <a:pathLst>
                  <a:path w="17393" h="11570" extrusionOk="0">
                    <a:moveTo>
                      <a:pt x="75" y="0"/>
                    </a:moveTo>
                    <a:cubicBezTo>
                      <a:pt x="36" y="0"/>
                      <a:pt x="1" y="31"/>
                      <a:pt x="1" y="70"/>
                    </a:cubicBezTo>
                    <a:lnTo>
                      <a:pt x="1" y="11496"/>
                    </a:lnTo>
                    <a:cubicBezTo>
                      <a:pt x="1" y="11534"/>
                      <a:pt x="36" y="11570"/>
                      <a:pt x="75" y="11570"/>
                    </a:cubicBezTo>
                    <a:lnTo>
                      <a:pt x="17319" y="11570"/>
                    </a:lnTo>
                    <a:cubicBezTo>
                      <a:pt x="17361" y="11570"/>
                      <a:pt x="17392" y="11534"/>
                      <a:pt x="17392" y="11496"/>
                    </a:cubicBezTo>
                    <a:lnTo>
                      <a:pt x="17392" y="70"/>
                    </a:lnTo>
                    <a:cubicBezTo>
                      <a:pt x="17392" y="31"/>
                      <a:pt x="17361" y="0"/>
                      <a:pt x="1731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2314548" y="2876192"/>
                <a:ext cx="485489" cy="485489"/>
              </a:xfrm>
              <a:custGeom>
                <a:avLst/>
                <a:gdLst/>
                <a:ahLst/>
                <a:cxnLst/>
                <a:rect l="l" t="t" r="r" b="b"/>
                <a:pathLst>
                  <a:path w="8690" h="8690" extrusionOk="0">
                    <a:moveTo>
                      <a:pt x="4345" y="1"/>
                    </a:moveTo>
                    <a:cubicBezTo>
                      <a:pt x="1947" y="1"/>
                      <a:pt x="0" y="1947"/>
                      <a:pt x="0" y="4345"/>
                    </a:cubicBezTo>
                    <a:cubicBezTo>
                      <a:pt x="0" y="6743"/>
                      <a:pt x="1947" y="8689"/>
                      <a:pt x="4345" y="8689"/>
                    </a:cubicBezTo>
                    <a:cubicBezTo>
                      <a:pt x="6743" y="8689"/>
                      <a:pt x="8690" y="6743"/>
                      <a:pt x="8690" y="4345"/>
                    </a:cubicBezTo>
                    <a:cubicBezTo>
                      <a:pt x="8690" y="1947"/>
                      <a:pt x="6743" y="1"/>
                      <a:pt x="4345"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1"/>
              <p:cNvSpPr/>
              <p:nvPr/>
            </p:nvSpPr>
            <p:spPr>
              <a:xfrm>
                <a:off x="2107668" y="2781998"/>
                <a:ext cx="899411" cy="669125"/>
              </a:xfrm>
              <a:custGeom>
                <a:avLst/>
                <a:gdLst/>
                <a:ahLst/>
                <a:cxnLst/>
                <a:rect l="l" t="t" r="r" b="b"/>
                <a:pathLst>
                  <a:path w="16099" h="11977" extrusionOk="0">
                    <a:moveTo>
                      <a:pt x="8265" y="1"/>
                    </a:moveTo>
                    <a:cubicBezTo>
                      <a:pt x="8215" y="1"/>
                      <a:pt x="8166" y="28"/>
                      <a:pt x="8140" y="71"/>
                    </a:cubicBezTo>
                    <a:lnTo>
                      <a:pt x="50" y="11726"/>
                    </a:lnTo>
                    <a:cubicBezTo>
                      <a:pt x="1" y="11797"/>
                      <a:pt x="19" y="11898"/>
                      <a:pt x="92" y="11948"/>
                    </a:cubicBezTo>
                    <a:cubicBezTo>
                      <a:pt x="119" y="11967"/>
                      <a:pt x="151" y="11976"/>
                      <a:pt x="183" y="11976"/>
                    </a:cubicBezTo>
                    <a:cubicBezTo>
                      <a:pt x="234" y="11976"/>
                      <a:pt x="284" y="11953"/>
                      <a:pt x="315" y="11909"/>
                    </a:cubicBezTo>
                    <a:lnTo>
                      <a:pt x="8267" y="449"/>
                    </a:lnTo>
                    <a:lnTo>
                      <a:pt x="15781" y="11906"/>
                    </a:lnTo>
                    <a:cubicBezTo>
                      <a:pt x="15809" y="11952"/>
                      <a:pt x="15862" y="11976"/>
                      <a:pt x="15915" y="11976"/>
                    </a:cubicBezTo>
                    <a:cubicBezTo>
                      <a:pt x="15944" y="11976"/>
                      <a:pt x="15975" y="11969"/>
                      <a:pt x="16003" y="11952"/>
                    </a:cubicBezTo>
                    <a:cubicBezTo>
                      <a:pt x="16077" y="11903"/>
                      <a:pt x="16099" y="11804"/>
                      <a:pt x="16049" y="11726"/>
                    </a:cubicBezTo>
                    <a:lnTo>
                      <a:pt x="8404" y="75"/>
                    </a:lnTo>
                    <a:cubicBezTo>
                      <a:pt x="8376" y="29"/>
                      <a:pt x="8327" y="1"/>
                      <a:pt x="8274" y="1"/>
                    </a:cubicBezTo>
                    <a:cubicBezTo>
                      <a:pt x="8271" y="1"/>
                      <a:pt x="8268" y="1"/>
                      <a:pt x="8265"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31"/>
              <p:cNvGrpSpPr/>
              <p:nvPr/>
            </p:nvGrpSpPr>
            <p:grpSpPr>
              <a:xfrm>
                <a:off x="345265" y="1252307"/>
                <a:ext cx="3519152" cy="3487629"/>
                <a:chOff x="345250" y="704450"/>
                <a:chExt cx="3912342" cy="3877297"/>
              </a:xfrm>
            </p:grpSpPr>
            <p:sp>
              <p:nvSpPr>
                <p:cNvPr id="230" name="Google Shape;230;p31"/>
                <p:cNvSpPr/>
                <p:nvPr/>
              </p:nvSpPr>
              <p:spPr>
                <a:xfrm>
                  <a:off x="1412357" y="704450"/>
                  <a:ext cx="256338" cy="792680"/>
                </a:xfrm>
                <a:custGeom>
                  <a:avLst/>
                  <a:gdLst/>
                  <a:ahLst/>
                  <a:cxnLst/>
                  <a:rect l="l" t="t" r="r" b="b"/>
                  <a:pathLst>
                    <a:path w="4127" h="12762" extrusionOk="0">
                      <a:moveTo>
                        <a:pt x="2159" y="1231"/>
                      </a:moveTo>
                      <a:lnTo>
                        <a:pt x="3778" y="12438"/>
                      </a:lnTo>
                      <a:lnTo>
                        <a:pt x="357" y="12438"/>
                      </a:lnTo>
                      <a:lnTo>
                        <a:pt x="2159" y="1231"/>
                      </a:lnTo>
                      <a:close/>
                      <a:moveTo>
                        <a:pt x="2165" y="0"/>
                      </a:moveTo>
                      <a:cubicBezTo>
                        <a:pt x="2088" y="0"/>
                        <a:pt x="2022" y="60"/>
                        <a:pt x="2007" y="137"/>
                      </a:cubicBezTo>
                      <a:lnTo>
                        <a:pt x="12" y="12575"/>
                      </a:lnTo>
                      <a:cubicBezTo>
                        <a:pt x="1" y="12620"/>
                        <a:pt x="15" y="12667"/>
                        <a:pt x="46" y="12705"/>
                      </a:cubicBezTo>
                      <a:cubicBezTo>
                        <a:pt x="78" y="12741"/>
                        <a:pt x="121" y="12762"/>
                        <a:pt x="170" y="12762"/>
                      </a:cubicBezTo>
                      <a:lnTo>
                        <a:pt x="3961" y="12762"/>
                      </a:lnTo>
                      <a:cubicBezTo>
                        <a:pt x="4010" y="12762"/>
                        <a:pt x="4053" y="12741"/>
                        <a:pt x="4084" y="12705"/>
                      </a:cubicBezTo>
                      <a:cubicBezTo>
                        <a:pt x="4112" y="12670"/>
                        <a:pt x="4126" y="12625"/>
                        <a:pt x="4120" y="12575"/>
                      </a:cubicBezTo>
                      <a:lnTo>
                        <a:pt x="2325" y="142"/>
                      </a:lnTo>
                      <a:cubicBezTo>
                        <a:pt x="2314" y="60"/>
                        <a:pt x="2247" y="4"/>
                        <a:pt x="216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1426209" y="1689195"/>
                  <a:ext cx="224102" cy="2892517"/>
                </a:xfrm>
                <a:custGeom>
                  <a:avLst/>
                  <a:gdLst/>
                  <a:ahLst/>
                  <a:cxnLst/>
                  <a:rect l="l" t="t" r="r" b="b"/>
                  <a:pathLst>
                    <a:path w="3608" h="46569" extrusionOk="0">
                      <a:moveTo>
                        <a:pt x="3286" y="321"/>
                      </a:moveTo>
                      <a:lnTo>
                        <a:pt x="3286" y="46248"/>
                      </a:lnTo>
                      <a:lnTo>
                        <a:pt x="324" y="46248"/>
                      </a:lnTo>
                      <a:lnTo>
                        <a:pt x="324" y="321"/>
                      </a:lnTo>
                      <a:close/>
                      <a:moveTo>
                        <a:pt x="162" y="0"/>
                      </a:moveTo>
                      <a:cubicBezTo>
                        <a:pt x="74" y="0"/>
                        <a:pt x="0" y="71"/>
                        <a:pt x="0" y="159"/>
                      </a:cubicBezTo>
                      <a:lnTo>
                        <a:pt x="0" y="46407"/>
                      </a:lnTo>
                      <a:cubicBezTo>
                        <a:pt x="0" y="46495"/>
                        <a:pt x="74" y="46569"/>
                        <a:pt x="162" y="46569"/>
                      </a:cubicBezTo>
                      <a:lnTo>
                        <a:pt x="3449" y="46569"/>
                      </a:lnTo>
                      <a:cubicBezTo>
                        <a:pt x="3537" y="46569"/>
                        <a:pt x="3607" y="46495"/>
                        <a:pt x="3607" y="46407"/>
                      </a:cubicBezTo>
                      <a:lnTo>
                        <a:pt x="3607" y="159"/>
                      </a:lnTo>
                      <a:cubicBezTo>
                        <a:pt x="3607" y="71"/>
                        <a:pt x="3537" y="0"/>
                        <a:pt x="344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1425277" y="4356465"/>
                  <a:ext cx="227208" cy="225282"/>
                </a:xfrm>
                <a:custGeom>
                  <a:avLst/>
                  <a:gdLst/>
                  <a:ahLst/>
                  <a:cxnLst/>
                  <a:rect l="l" t="t" r="r" b="b"/>
                  <a:pathLst>
                    <a:path w="3658" h="3627" extrusionOk="0">
                      <a:moveTo>
                        <a:pt x="3480" y="0"/>
                      </a:moveTo>
                      <a:cubicBezTo>
                        <a:pt x="3439" y="0"/>
                        <a:pt x="3398" y="16"/>
                        <a:pt x="3368" y="48"/>
                      </a:cubicBezTo>
                      <a:lnTo>
                        <a:pt x="64" y="3352"/>
                      </a:lnTo>
                      <a:cubicBezTo>
                        <a:pt x="1" y="3415"/>
                        <a:pt x="1" y="3518"/>
                        <a:pt x="64" y="3578"/>
                      </a:cubicBezTo>
                      <a:cubicBezTo>
                        <a:pt x="96" y="3609"/>
                        <a:pt x="135" y="3627"/>
                        <a:pt x="177" y="3627"/>
                      </a:cubicBezTo>
                      <a:cubicBezTo>
                        <a:pt x="219" y="3627"/>
                        <a:pt x="258" y="3609"/>
                        <a:pt x="290" y="3578"/>
                      </a:cubicBezTo>
                      <a:lnTo>
                        <a:pt x="3594" y="277"/>
                      </a:lnTo>
                      <a:cubicBezTo>
                        <a:pt x="3658" y="214"/>
                        <a:pt x="3658" y="111"/>
                        <a:pt x="3594" y="48"/>
                      </a:cubicBezTo>
                      <a:cubicBezTo>
                        <a:pt x="3563" y="16"/>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1425277" y="4356465"/>
                  <a:ext cx="227208" cy="225282"/>
                </a:xfrm>
                <a:custGeom>
                  <a:avLst/>
                  <a:gdLst/>
                  <a:ahLst/>
                  <a:cxnLst/>
                  <a:rect l="l" t="t" r="r" b="b"/>
                  <a:pathLst>
                    <a:path w="3658" h="3627" extrusionOk="0">
                      <a:moveTo>
                        <a:pt x="177" y="0"/>
                      </a:moveTo>
                      <a:cubicBezTo>
                        <a:pt x="137" y="0"/>
                        <a:pt x="96" y="16"/>
                        <a:pt x="64" y="48"/>
                      </a:cubicBezTo>
                      <a:cubicBezTo>
                        <a:pt x="1" y="111"/>
                        <a:pt x="1" y="214"/>
                        <a:pt x="64" y="277"/>
                      </a:cubicBezTo>
                      <a:lnTo>
                        <a:pt x="3368" y="3578"/>
                      </a:lnTo>
                      <a:cubicBezTo>
                        <a:pt x="3396" y="3609"/>
                        <a:pt x="3439" y="3627"/>
                        <a:pt x="3481" y="3627"/>
                      </a:cubicBezTo>
                      <a:cubicBezTo>
                        <a:pt x="3520" y="3627"/>
                        <a:pt x="3562" y="3609"/>
                        <a:pt x="3594" y="3578"/>
                      </a:cubicBezTo>
                      <a:cubicBezTo>
                        <a:pt x="3658" y="3518"/>
                        <a:pt x="3658" y="3415"/>
                        <a:pt x="3594" y="3352"/>
                      </a:cubicBezTo>
                      <a:lnTo>
                        <a:pt x="290" y="48"/>
                      </a:lnTo>
                      <a:cubicBezTo>
                        <a:pt x="259" y="16"/>
                        <a:pt x="218" y="0"/>
                        <a:pt x="17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1425277" y="4151367"/>
                  <a:ext cx="227208" cy="225158"/>
                </a:xfrm>
                <a:custGeom>
                  <a:avLst/>
                  <a:gdLst/>
                  <a:ahLst/>
                  <a:cxnLst/>
                  <a:rect l="l" t="t" r="r" b="b"/>
                  <a:pathLst>
                    <a:path w="3658" h="3625" extrusionOk="0">
                      <a:moveTo>
                        <a:pt x="3480" y="1"/>
                      </a:moveTo>
                      <a:cubicBezTo>
                        <a:pt x="3439" y="1"/>
                        <a:pt x="3398" y="16"/>
                        <a:pt x="3368" y="46"/>
                      </a:cubicBezTo>
                      <a:lnTo>
                        <a:pt x="64" y="3350"/>
                      </a:lnTo>
                      <a:cubicBezTo>
                        <a:pt x="1" y="3413"/>
                        <a:pt x="1" y="3516"/>
                        <a:pt x="64" y="3579"/>
                      </a:cubicBezTo>
                      <a:cubicBezTo>
                        <a:pt x="96" y="3610"/>
                        <a:pt x="135" y="3625"/>
                        <a:pt x="177" y="3625"/>
                      </a:cubicBezTo>
                      <a:cubicBezTo>
                        <a:pt x="219" y="3625"/>
                        <a:pt x="258" y="3610"/>
                        <a:pt x="290" y="3579"/>
                      </a:cubicBezTo>
                      <a:lnTo>
                        <a:pt x="3594" y="275"/>
                      </a:lnTo>
                      <a:cubicBezTo>
                        <a:pt x="3658" y="212"/>
                        <a:pt x="3658" y="109"/>
                        <a:pt x="3594" y="46"/>
                      </a:cubicBezTo>
                      <a:cubicBezTo>
                        <a:pt x="3563" y="16"/>
                        <a:pt x="3521" y="1"/>
                        <a:pt x="3480"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1425277" y="4151367"/>
                  <a:ext cx="227208" cy="225158"/>
                </a:xfrm>
                <a:custGeom>
                  <a:avLst/>
                  <a:gdLst/>
                  <a:ahLst/>
                  <a:cxnLst/>
                  <a:rect l="l" t="t" r="r" b="b"/>
                  <a:pathLst>
                    <a:path w="3658" h="3625" extrusionOk="0">
                      <a:moveTo>
                        <a:pt x="177" y="1"/>
                      </a:moveTo>
                      <a:cubicBezTo>
                        <a:pt x="137" y="1"/>
                        <a:pt x="96" y="16"/>
                        <a:pt x="64" y="46"/>
                      </a:cubicBezTo>
                      <a:cubicBezTo>
                        <a:pt x="1" y="109"/>
                        <a:pt x="1" y="212"/>
                        <a:pt x="64" y="275"/>
                      </a:cubicBezTo>
                      <a:lnTo>
                        <a:pt x="3368" y="3579"/>
                      </a:lnTo>
                      <a:cubicBezTo>
                        <a:pt x="3396" y="3610"/>
                        <a:pt x="3439" y="3625"/>
                        <a:pt x="3481" y="3625"/>
                      </a:cubicBezTo>
                      <a:cubicBezTo>
                        <a:pt x="3520" y="3625"/>
                        <a:pt x="3562" y="3610"/>
                        <a:pt x="3594" y="3579"/>
                      </a:cubicBezTo>
                      <a:cubicBezTo>
                        <a:pt x="3658" y="3516"/>
                        <a:pt x="3658" y="3413"/>
                        <a:pt x="3594" y="3350"/>
                      </a:cubicBezTo>
                      <a:lnTo>
                        <a:pt x="290" y="46"/>
                      </a:lnTo>
                      <a:cubicBezTo>
                        <a:pt x="259" y="16"/>
                        <a:pt x="218" y="1"/>
                        <a:pt x="17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1425277" y="3946206"/>
                  <a:ext cx="227208" cy="225096"/>
                </a:xfrm>
                <a:custGeom>
                  <a:avLst/>
                  <a:gdLst/>
                  <a:ahLst/>
                  <a:cxnLst/>
                  <a:rect l="l" t="t" r="r" b="b"/>
                  <a:pathLst>
                    <a:path w="3658" h="3624" extrusionOk="0">
                      <a:moveTo>
                        <a:pt x="3480" y="0"/>
                      </a:moveTo>
                      <a:cubicBezTo>
                        <a:pt x="3439" y="0"/>
                        <a:pt x="3398" y="16"/>
                        <a:pt x="3368" y="48"/>
                      </a:cubicBezTo>
                      <a:lnTo>
                        <a:pt x="64" y="3349"/>
                      </a:lnTo>
                      <a:cubicBezTo>
                        <a:pt x="1" y="3412"/>
                        <a:pt x="1" y="3515"/>
                        <a:pt x="64" y="3578"/>
                      </a:cubicBezTo>
                      <a:cubicBezTo>
                        <a:pt x="96" y="3609"/>
                        <a:pt x="135" y="3624"/>
                        <a:pt x="177" y="3624"/>
                      </a:cubicBezTo>
                      <a:cubicBezTo>
                        <a:pt x="219" y="3624"/>
                        <a:pt x="258" y="3609"/>
                        <a:pt x="290" y="3578"/>
                      </a:cubicBezTo>
                      <a:lnTo>
                        <a:pt x="3594" y="274"/>
                      </a:lnTo>
                      <a:cubicBezTo>
                        <a:pt x="3658" y="210"/>
                        <a:pt x="3658" y="108"/>
                        <a:pt x="3594" y="48"/>
                      </a:cubicBezTo>
                      <a:cubicBezTo>
                        <a:pt x="3563" y="16"/>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1425277" y="3946206"/>
                  <a:ext cx="227208" cy="225096"/>
                </a:xfrm>
                <a:custGeom>
                  <a:avLst/>
                  <a:gdLst/>
                  <a:ahLst/>
                  <a:cxnLst/>
                  <a:rect l="l" t="t" r="r" b="b"/>
                  <a:pathLst>
                    <a:path w="3658" h="3624" extrusionOk="0">
                      <a:moveTo>
                        <a:pt x="177" y="0"/>
                      </a:moveTo>
                      <a:cubicBezTo>
                        <a:pt x="137" y="0"/>
                        <a:pt x="96" y="16"/>
                        <a:pt x="64" y="48"/>
                      </a:cubicBezTo>
                      <a:cubicBezTo>
                        <a:pt x="1" y="108"/>
                        <a:pt x="1" y="210"/>
                        <a:pt x="64" y="274"/>
                      </a:cubicBezTo>
                      <a:lnTo>
                        <a:pt x="3368" y="3578"/>
                      </a:lnTo>
                      <a:cubicBezTo>
                        <a:pt x="3396" y="3609"/>
                        <a:pt x="3439" y="3624"/>
                        <a:pt x="3481" y="3624"/>
                      </a:cubicBezTo>
                      <a:cubicBezTo>
                        <a:pt x="3520" y="3624"/>
                        <a:pt x="3562" y="3609"/>
                        <a:pt x="3594" y="3578"/>
                      </a:cubicBezTo>
                      <a:cubicBezTo>
                        <a:pt x="3658" y="3515"/>
                        <a:pt x="3658" y="3412"/>
                        <a:pt x="3594" y="3349"/>
                      </a:cubicBezTo>
                      <a:lnTo>
                        <a:pt x="290" y="48"/>
                      </a:lnTo>
                      <a:cubicBezTo>
                        <a:pt x="259" y="16"/>
                        <a:pt x="218" y="0"/>
                        <a:pt x="17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1425277" y="3740984"/>
                  <a:ext cx="227208" cy="225096"/>
                </a:xfrm>
                <a:custGeom>
                  <a:avLst/>
                  <a:gdLst/>
                  <a:ahLst/>
                  <a:cxnLst/>
                  <a:rect l="l" t="t" r="r" b="b"/>
                  <a:pathLst>
                    <a:path w="3658" h="3624" extrusionOk="0">
                      <a:moveTo>
                        <a:pt x="3480" y="0"/>
                      </a:moveTo>
                      <a:cubicBezTo>
                        <a:pt x="3439" y="0"/>
                        <a:pt x="3398" y="16"/>
                        <a:pt x="3368" y="48"/>
                      </a:cubicBezTo>
                      <a:lnTo>
                        <a:pt x="64" y="3352"/>
                      </a:lnTo>
                      <a:cubicBezTo>
                        <a:pt x="1" y="3412"/>
                        <a:pt x="1" y="3514"/>
                        <a:pt x="64" y="3578"/>
                      </a:cubicBezTo>
                      <a:cubicBezTo>
                        <a:pt x="96" y="3609"/>
                        <a:pt x="135" y="3624"/>
                        <a:pt x="177" y="3624"/>
                      </a:cubicBezTo>
                      <a:cubicBezTo>
                        <a:pt x="219" y="3624"/>
                        <a:pt x="258" y="3609"/>
                        <a:pt x="290" y="3578"/>
                      </a:cubicBezTo>
                      <a:lnTo>
                        <a:pt x="3594" y="273"/>
                      </a:lnTo>
                      <a:cubicBezTo>
                        <a:pt x="3658" y="210"/>
                        <a:pt x="3658" y="111"/>
                        <a:pt x="3594" y="48"/>
                      </a:cubicBezTo>
                      <a:cubicBezTo>
                        <a:pt x="3563" y="16"/>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1425277" y="3740984"/>
                  <a:ext cx="227208" cy="225096"/>
                </a:xfrm>
                <a:custGeom>
                  <a:avLst/>
                  <a:gdLst/>
                  <a:ahLst/>
                  <a:cxnLst/>
                  <a:rect l="l" t="t" r="r" b="b"/>
                  <a:pathLst>
                    <a:path w="3658" h="3624" extrusionOk="0">
                      <a:moveTo>
                        <a:pt x="177" y="0"/>
                      </a:moveTo>
                      <a:cubicBezTo>
                        <a:pt x="137" y="0"/>
                        <a:pt x="96" y="16"/>
                        <a:pt x="64" y="48"/>
                      </a:cubicBezTo>
                      <a:cubicBezTo>
                        <a:pt x="1" y="111"/>
                        <a:pt x="1" y="210"/>
                        <a:pt x="64" y="273"/>
                      </a:cubicBezTo>
                      <a:lnTo>
                        <a:pt x="3368" y="3578"/>
                      </a:lnTo>
                      <a:cubicBezTo>
                        <a:pt x="3396" y="3609"/>
                        <a:pt x="3439" y="3624"/>
                        <a:pt x="3481" y="3624"/>
                      </a:cubicBezTo>
                      <a:cubicBezTo>
                        <a:pt x="3520" y="3624"/>
                        <a:pt x="3562" y="3609"/>
                        <a:pt x="3594" y="3578"/>
                      </a:cubicBezTo>
                      <a:cubicBezTo>
                        <a:pt x="3658" y="3514"/>
                        <a:pt x="3658" y="3412"/>
                        <a:pt x="3594" y="3352"/>
                      </a:cubicBezTo>
                      <a:lnTo>
                        <a:pt x="290" y="48"/>
                      </a:lnTo>
                      <a:cubicBezTo>
                        <a:pt x="259" y="16"/>
                        <a:pt x="218" y="0"/>
                        <a:pt x="17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1425277" y="3535762"/>
                  <a:ext cx="227208" cy="225344"/>
                </a:xfrm>
                <a:custGeom>
                  <a:avLst/>
                  <a:gdLst/>
                  <a:ahLst/>
                  <a:cxnLst/>
                  <a:rect l="l" t="t" r="r" b="b"/>
                  <a:pathLst>
                    <a:path w="3658" h="3628" extrusionOk="0">
                      <a:moveTo>
                        <a:pt x="3480" y="0"/>
                      </a:moveTo>
                      <a:cubicBezTo>
                        <a:pt x="3439" y="0"/>
                        <a:pt x="3398" y="16"/>
                        <a:pt x="3368" y="48"/>
                      </a:cubicBezTo>
                      <a:lnTo>
                        <a:pt x="64" y="3352"/>
                      </a:lnTo>
                      <a:cubicBezTo>
                        <a:pt x="1" y="3415"/>
                        <a:pt x="1" y="3514"/>
                        <a:pt x="64" y="3577"/>
                      </a:cubicBezTo>
                      <a:cubicBezTo>
                        <a:pt x="96" y="3609"/>
                        <a:pt x="135" y="3627"/>
                        <a:pt x="177" y="3627"/>
                      </a:cubicBezTo>
                      <a:cubicBezTo>
                        <a:pt x="219" y="3627"/>
                        <a:pt x="258" y="3609"/>
                        <a:pt x="290" y="3577"/>
                      </a:cubicBezTo>
                      <a:lnTo>
                        <a:pt x="3594" y="276"/>
                      </a:lnTo>
                      <a:cubicBezTo>
                        <a:pt x="3658" y="213"/>
                        <a:pt x="3658" y="111"/>
                        <a:pt x="3594" y="48"/>
                      </a:cubicBezTo>
                      <a:cubicBezTo>
                        <a:pt x="3563" y="16"/>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1425277" y="3535762"/>
                  <a:ext cx="227208" cy="225344"/>
                </a:xfrm>
                <a:custGeom>
                  <a:avLst/>
                  <a:gdLst/>
                  <a:ahLst/>
                  <a:cxnLst/>
                  <a:rect l="l" t="t" r="r" b="b"/>
                  <a:pathLst>
                    <a:path w="3658" h="3628" extrusionOk="0">
                      <a:moveTo>
                        <a:pt x="177" y="0"/>
                      </a:moveTo>
                      <a:cubicBezTo>
                        <a:pt x="137" y="0"/>
                        <a:pt x="96" y="16"/>
                        <a:pt x="64" y="48"/>
                      </a:cubicBezTo>
                      <a:cubicBezTo>
                        <a:pt x="1" y="111"/>
                        <a:pt x="1" y="213"/>
                        <a:pt x="64" y="276"/>
                      </a:cubicBezTo>
                      <a:lnTo>
                        <a:pt x="3368" y="3577"/>
                      </a:lnTo>
                      <a:cubicBezTo>
                        <a:pt x="3396" y="3609"/>
                        <a:pt x="3439" y="3627"/>
                        <a:pt x="3481" y="3627"/>
                      </a:cubicBezTo>
                      <a:cubicBezTo>
                        <a:pt x="3520" y="3627"/>
                        <a:pt x="3562" y="3609"/>
                        <a:pt x="3594" y="3577"/>
                      </a:cubicBezTo>
                      <a:cubicBezTo>
                        <a:pt x="3658" y="3514"/>
                        <a:pt x="3658" y="3415"/>
                        <a:pt x="3594" y="3352"/>
                      </a:cubicBezTo>
                      <a:lnTo>
                        <a:pt x="290" y="48"/>
                      </a:lnTo>
                      <a:cubicBezTo>
                        <a:pt x="259" y="16"/>
                        <a:pt x="218" y="0"/>
                        <a:pt x="17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1425277" y="3330477"/>
                  <a:ext cx="227208" cy="225406"/>
                </a:xfrm>
                <a:custGeom>
                  <a:avLst/>
                  <a:gdLst/>
                  <a:ahLst/>
                  <a:cxnLst/>
                  <a:rect l="l" t="t" r="r" b="b"/>
                  <a:pathLst>
                    <a:path w="3658" h="3629" extrusionOk="0">
                      <a:moveTo>
                        <a:pt x="3480" y="1"/>
                      </a:moveTo>
                      <a:cubicBezTo>
                        <a:pt x="3439" y="1"/>
                        <a:pt x="3398" y="16"/>
                        <a:pt x="3368" y="48"/>
                      </a:cubicBezTo>
                      <a:lnTo>
                        <a:pt x="64" y="3353"/>
                      </a:lnTo>
                      <a:cubicBezTo>
                        <a:pt x="1" y="3416"/>
                        <a:pt x="1" y="3518"/>
                        <a:pt x="64" y="3581"/>
                      </a:cubicBezTo>
                      <a:cubicBezTo>
                        <a:pt x="96" y="3610"/>
                        <a:pt x="135" y="3628"/>
                        <a:pt x="177" y="3628"/>
                      </a:cubicBezTo>
                      <a:cubicBezTo>
                        <a:pt x="219" y="3628"/>
                        <a:pt x="258" y="3610"/>
                        <a:pt x="290" y="3581"/>
                      </a:cubicBezTo>
                      <a:lnTo>
                        <a:pt x="3594" y="277"/>
                      </a:lnTo>
                      <a:cubicBezTo>
                        <a:pt x="3658" y="214"/>
                        <a:pt x="3658" y="112"/>
                        <a:pt x="3594" y="48"/>
                      </a:cubicBezTo>
                      <a:cubicBezTo>
                        <a:pt x="3563" y="16"/>
                        <a:pt x="3521" y="1"/>
                        <a:pt x="3480"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1425277" y="3330477"/>
                  <a:ext cx="227208" cy="225406"/>
                </a:xfrm>
                <a:custGeom>
                  <a:avLst/>
                  <a:gdLst/>
                  <a:ahLst/>
                  <a:cxnLst/>
                  <a:rect l="l" t="t" r="r" b="b"/>
                  <a:pathLst>
                    <a:path w="3658" h="3629" extrusionOk="0">
                      <a:moveTo>
                        <a:pt x="177" y="1"/>
                      </a:moveTo>
                      <a:cubicBezTo>
                        <a:pt x="137" y="1"/>
                        <a:pt x="96" y="16"/>
                        <a:pt x="64" y="48"/>
                      </a:cubicBezTo>
                      <a:cubicBezTo>
                        <a:pt x="1" y="112"/>
                        <a:pt x="1" y="214"/>
                        <a:pt x="64" y="277"/>
                      </a:cubicBezTo>
                      <a:lnTo>
                        <a:pt x="3368" y="3581"/>
                      </a:lnTo>
                      <a:cubicBezTo>
                        <a:pt x="3396" y="3610"/>
                        <a:pt x="3439" y="3628"/>
                        <a:pt x="3481" y="3628"/>
                      </a:cubicBezTo>
                      <a:cubicBezTo>
                        <a:pt x="3520" y="3628"/>
                        <a:pt x="3562" y="3610"/>
                        <a:pt x="3594" y="3581"/>
                      </a:cubicBezTo>
                      <a:cubicBezTo>
                        <a:pt x="3658" y="3518"/>
                        <a:pt x="3658" y="3416"/>
                        <a:pt x="3594" y="3353"/>
                      </a:cubicBezTo>
                      <a:lnTo>
                        <a:pt x="290" y="48"/>
                      </a:lnTo>
                      <a:cubicBezTo>
                        <a:pt x="259" y="16"/>
                        <a:pt x="218" y="1"/>
                        <a:pt x="17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1425277" y="3125441"/>
                  <a:ext cx="227208" cy="225158"/>
                </a:xfrm>
                <a:custGeom>
                  <a:avLst/>
                  <a:gdLst/>
                  <a:ahLst/>
                  <a:cxnLst/>
                  <a:rect l="l" t="t" r="r" b="b"/>
                  <a:pathLst>
                    <a:path w="3658" h="3625" extrusionOk="0">
                      <a:moveTo>
                        <a:pt x="3480" y="0"/>
                      </a:moveTo>
                      <a:cubicBezTo>
                        <a:pt x="3439" y="0"/>
                        <a:pt x="3398" y="15"/>
                        <a:pt x="3368" y="45"/>
                      </a:cubicBezTo>
                      <a:lnTo>
                        <a:pt x="64" y="3349"/>
                      </a:lnTo>
                      <a:cubicBezTo>
                        <a:pt x="1" y="3413"/>
                        <a:pt x="1" y="3515"/>
                        <a:pt x="64" y="3578"/>
                      </a:cubicBezTo>
                      <a:cubicBezTo>
                        <a:pt x="96" y="3611"/>
                        <a:pt x="135" y="3624"/>
                        <a:pt x="177" y="3624"/>
                      </a:cubicBezTo>
                      <a:cubicBezTo>
                        <a:pt x="219" y="3624"/>
                        <a:pt x="258" y="3611"/>
                        <a:pt x="290" y="3578"/>
                      </a:cubicBezTo>
                      <a:lnTo>
                        <a:pt x="3594" y="274"/>
                      </a:lnTo>
                      <a:cubicBezTo>
                        <a:pt x="3658" y="211"/>
                        <a:pt x="3658" y="109"/>
                        <a:pt x="3594" y="45"/>
                      </a:cubicBezTo>
                      <a:cubicBezTo>
                        <a:pt x="3563" y="15"/>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1425277" y="3125441"/>
                  <a:ext cx="227208" cy="225158"/>
                </a:xfrm>
                <a:custGeom>
                  <a:avLst/>
                  <a:gdLst/>
                  <a:ahLst/>
                  <a:cxnLst/>
                  <a:rect l="l" t="t" r="r" b="b"/>
                  <a:pathLst>
                    <a:path w="3658" h="3625" extrusionOk="0">
                      <a:moveTo>
                        <a:pt x="177" y="0"/>
                      </a:moveTo>
                      <a:cubicBezTo>
                        <a:pt x="137" y="0"/>
                        <a:pt x="96" y="15"/>
                        <a:pt x="64" y="45"/>
                      </a:cubicBezTo>
                      <a:cubicBezTo>
                        <a:pt x="1" y="109"/>
                        <a:pt x="1" y="211"/>
                        <a:pt x="64" y="274"/>
                      </a:cubicBezTo>
                      <a:lnTo>
                        <a:pt x="3368" y="3578"/>
                      </a:lnTo>
                      <a:cubicBezTo>
                        <a:pt x="3396" y="3611"/>
                        <a:pt x="3439" y="3624"/>
                        <a:pt x="3481" y="3624"/>
                      </a:cubicBezTo>
                      <a:cubicBezTo>
                        <a:pt x="3520" y="3624"/>
                        <a:pt x="3562" y="3611"/>
                        <a:pt x="3594" y="3578"/>
                      </a:cubicBezTo>
                      <a:cubicBezTo>
                        <a:pt x="3658" y="3515"/>
                        <a:pt x="3658" y="3413"/>
                        <a:pt x="3594" y="3349"/>
                      </a:cubicBezTo>
                      <a:lnTo>
                        <a:pt x="290" y="45"/>
                      </a:lnTo>
                      <a:cubicBezTo>
                        <a:pt x="259" y="15"/>
                        <a:pt x="218" y="0"/>
                        <a:pt x="17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1425277" y="2920219"/>
                  <a:ext cx="227208" cy="225158"/>
                </a:xfrm>
                <a:custGeom>
                  <a:avLst/>
                  <a:gdLst/>
                  <a:ahLst/>
                  <a:cxnLst/>
                  <a:rect l="l" t="t" r="r" b="b"/>
                  <a:pathLst>
                    <a:path w="3658" h="3625" extrusionOk="0">
                      <a:moveTo>
                        <a:pt x="3480" y="1"/>
                      </a:moveTo>
                      <a:cubicBezTo>
                        <a:pt x="3439" y="1"/>
                        <a:pt x="3398" y="17"/>
                        <a:pt x="3368" y="48"/>
                      </a:cubicBezTo>
                      <a:lnTo>
                        <a:pt x="64" y="3349"/>
                      </a:lnTo>
                      <a:cubicBezTo>
                        <a:pt x="1" y="3413"/>
                        <a:pt x="1" y="3515"/>
                        <a:pt x="64" y="3578"/>
                      </a:cubicBezTo>
                      <a:cubicBezTo>
                        <a:pt x="96" y="3611"/>
                        <a:pt x="135" y="3624"/>
                        <a:pt x="177" y="3624"/>
                      </a:cubicBezTo>
                      <a:cubicBezTo>
                        <a:pt x="219" y="3624"/>
                        <a:pt x="258" y="3611"/>
                        <a:pt x="290" y="3578"/>
                      </a:cubicBezTo>
                      <a:lnTo>
                        <a:pt x="3594" y="274"/>
                      </a:lnTo>
                      <a:cubicBezTo>
                        <a:pt x="3658" y="211"/>
                        <a:pt x="3658" y="109"/>
                        <a:pt x="3594" y="48"/>
                      </a:cubicBezTo>
                      <a:cubicBezTo>
                        <a:pt x="3563" y="17"/>
                        <a:pt x="3521" y="1"/>
                        <a:pt x="3480"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1425277" y="2920219"/>
                  <a:ext cx="227208" cy="225158"/>
                </a:xfrm>
                <a:custGeom>
                  <a:avLst/>
                  <a:gdLst/>
                  <a:ahLst/>
                  <a:cxnLst/>
                  <a:rect l="l" t="t" r="r" b="b"/>
                  <a:pathLst>
                    <a:path w="3658" h="3625" extrusionOk="0">
                      <a:moveTo>
                        <a:pt x="177" y="1"/>
                      </a:moveTo>
                      <a:cubicBezTo>
                        <a:pt x="137" y="1"/>
                        <a:pt x="96" y="17"/>
                        <a:pt x="64" y="48"/>
                      </a:cubicBezTo>
                      <a:cubicBezTo>
                        <a:pt x="1" y="109"/>
                        <a:pt x="1" y="211"/>
                        <a:pt x="64" y="274"/>
                      </a:cubicBezTo>
                      <a:lnTo>
                        <a:pt x="3368" y="3578"/>
                      </a:lnTo>
                      <a:cubicBezTo>
                        <a:pt x="3396" y="3611"/>
                        <a:pt x="3439" y="3624"/>
                        <a:pt x="3481" y="3624"/>
                      </a:cubicBezTo>
                      <a:cubicBezTo>
                        <a:pt x="3520" y="3624"/>
                        <a:pt x="3562" y="3611"/>
                        <a:pt x="3594" y="3578"/>
                      </a:cubicBezTo>
                      <a:cubicBezTo>
                        <a:pt x="3658" y="3515"/>
                        <a:pt x="3658" y="3413"/>
                        <a:pt x="3594" y="3349"/>
                      </a:cubicBezTo>
                      <a:lnTo>
                        <a:pt x="290" y="48"/>
                      </a:lnTo>
                      <a:cubicBezTo>
                        <a:pt x="259" y="17"/>
                        <a:pt x="218" y="1"/>
                        <a:pt x="17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1425277" y="2714996"/>
                  <a:ext cx="227208" cy="225344"/>
                </a:xfrm>
                <a:custGeom>
                  <a:avLst/>
                  <a:gdLst/>
                  <a:ahLst/>
                  <a:cxnLst/>
                  <a:rect l="l" t="t" r="r" b="b"/>
                  <a:pathLst>
                    <a:path w="3658" h="3628" extrusionOk="0">
                      <a:moveTo>
                        <a:pt x="3480" y="1"/>
                      </a:moveTo>
                      <a:cubicBezTo>
                        <a:pt x="3439" y="1"/>
                        <a:pt x="3398" y="17"/>
                        <a:pt x="3368" y="48"/>
                      </a:cubicBezTo>
                      <a:lnTo>
                        <a:pt x="64" y="3352"/>
                      </a:lnTo>
                      <a:cubicBezTo>
                        <a:pt x="1" y="3413"/>
                        <a:pt x="1" y="3515"/>
                        <a:pt x="64" y="3578"/>
                      </a:cubicBezTo>
                      <a:cubicBezTo>
                        <a:pt x="96" y="3610"/>
                        <a:pt x="135" y="3628"/>
                        <a:pt x="177" y="3628"/>
                      </a:cubicBezTo>
                      <a:cubicBezTo>
                        <a:pt x="219" y="3628"/>
                        <a:pt x="258" y="3610"/>
                        <a:pt x="290" y="3578"/>
                      </a:cubicBezTo>
                      <a:lnTo>
                        <a:pt x="3594" y="274"/>
                      </a:lnTo>
                      <a:cubicBezTo>
                        <a:pt x="3658" y="214"/>
                        <a:pt x="3658" y="112"/>
                        <a:pt x="3594" y="48"/>
                      </a:cubicBezTo>
                      <a:cubicBezTo>
                        <a:pt x="3563" y="17"/>
                        <a:pt x="3521" y="1"/>
                        <a:pt x="3480"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1425277" y="2714996"/>
                  <a:ext cx="227208" cy="225344"/>
                </a:xfrm>
                <a:custGeom>
                  <a:avLst/>
                  <a:gdLst/>
                  <a:ahLst/>
                  <a:cxnLst/>
                  <a:rect l="l" t="t" r="r" b="b"/>
                  <a:pathLst>
                    <a:path w="3658" h="3628" extrusionOk="0">
                      <a:moveTo>
                        <a:pt x="177" y="1"/>
                      </a:moveTo>
                      <a:cubicBezTo>
                        <a:pt x="137" y="1"/>
                        <a:pt x="96" y="17"/>
                        <a:pt x="64" y="48"/>
                      </a:cubicBezTo>
                      <a:cubicBezTo>
                        <a:pt x="1" y="112"/>
                        <a:pt x="1" y="214"/>
                        <a:pt x="64" y="274"/>
                      </a:cubicBezTo>
                      <a:lnTo>
                        <a:pt x="3368" y="3578"/>
                      </a:lnTo>
                      <a:cubicBezTo>
                        <a:pt x="3396" y="3610"/>
                        <a:pt x="3439" y="3628"/>
                        <a:pt x="3481" y="3628"/>
                      </a:cubicBezTo>
                      <a:cubicBezTo>
                        <a:pt x="3520" y="3628"/>
                        <a:pt x="3562" y="3610"/>
                        <a:pt x="3594" y="3578"/>
                      </a:cubicBezTo>
                      <a:cubicBezTo>
                        <a:pt x="3658" y="3515"/>
                        <a:pt x="3658" y="3413"/>
                        <a:pt x="3594" y="3352"/>
                      </a:cubicBezTo>
                      <a:lnTo>
                        <a:pt x="290" y="48"/>
                      </a:lnTo>
                      <a:cubicBezTo>
                        <a:pt x="259" y="17"/>
                        <a:pt x="218" y="1"/>
                        <a:pt x="17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1425277" y="2509774"/>
                  <a:ext cx="227208" cy="225344"/>
                </a:xfrm>
                <a:custGeom>
                  <a:avLst/>
                  <a:gdLst/>
                  <a:ahLst/>
                  <a:cxnLst/>
                  <a:rect l="l" t="t" r="r" b="b"/>
                  <a:pathLst>
                    <a:path w="3658" h="3628" extrusionOk="0">
                      <a:moveTo>
                        <a:pt x="3480" y="1"/>
                      </a:moveTo>
                      <a:cubicBezTo>
                        <a:pt x="3439" y="1"/>
                        <a:pt x="3398" y="17"/>
                        <a:pt x="3368" y="48"/>
                      </a:cubicBezTo>
                      <a:lnTo>
                        <a:pt x="64" y="3352"/>
                      </a:lnTo>
                      <a:cubicBezTo>
                        <a:pt x="1" y="3416"/>
                        <a:pt x="1" y="3518"/>
                        <a:pt x="64" y="3578"/>
                      </a:cubicBezTo>
                      <a:cubicBezTo>
                        <a:pt x="96" y="3610"/>
                        <a:pt x="135" y="3628"/>
                        <a:pt x="177" y="3628"/>
                      </a:cubicBezTo>
                      <a:cubicBezTo>
                        <a:pt x="219" y="3628"/>
                        <a:pt x="258" y="3610"/>
                        <a:pt x="290" y="3578"/>
                      </a:cubicBezTo>
                      <a:lnTo>
                        <a:pt x="3594" y="278"/>
                      </a:lnTo>
                      <a:cubicBezTo>
                        <a:pt x="3658" y="214"/>
                        <a:pt x="3658" y="112"/>
                        <a:pt x="3594" y="48"/>
                      </a:cubicBezTo>
                      <a:cubicBezTo>
                        <a:pt x="3563" y="17"/>
                        <a:pt x="3521" y="1"/>
                        <a:pt x="3480"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1425277" y="2509774"/>
                  <a:ext cx="227208" cy="225344"/>
                </a:xfrm>
                <a:custGeom>
                  <a:avLst/>
                  <a:gdLst/>
                  <a:ahLst/>
                  <a:cxnLst/>
                  <a:rect l="l" t="t" r="r" b="b"/>
                  <a:pathLst>
                    <a:path w="3658" h="3628" extrusionOk="0">
                      <a:moveTo>
                        <a:pt x="177" y="1"/>
                      </a:moveTo>
                      <a:cubicBezTo>
                        <a:pt x="137" y="1"/>
                        <a:pt x="96" y="17"/>
                        <a:pt x="64" y="48"/>
                      </a:cubicBezTo>
                      <a:cubicBezTo>
                        <a:pt x="1" y="112"/>
                        <a:pt x="1" y="214"/>
                        <a:pt x="64" y="278"/>
                      </a:cubicBezTo>
                      <a:lnTo>
                        <a:pt x="3368" y="3578"/>
                      </a:lnTo>
                      <a:cubicBezTo>
                        <a:pt x="3396" y="3610"/>
                        <a:pt x="3439" y="3628"/>
                        <a:pt x="3481" y="3628"/>
                      </a:cubicBezTo>
                      <a:cubicBezTo>
                        <a:pt x="3520" y="3628"/>
                        <a:pt x="3562" y="3610"/>
                        <a:pt x="3594" y="3578"/>
                      </a:cubicBezTo>
                      <a:cubicBezTo>
                        <a:pt x="3658" y="3518"/>
                        <a:pt x="3658" y="3416"/>
                        <a:pt x="3594" y="3352"/>
                      </a:cubicBezTo>
                      <a:lnTo>
                        <a:pt x="290" y="48"/>
                      </a:lnTo>
                      <a:cubicBezTo>
                        <a:pt x="259" y="17"/>
                        <a:pt x="218" y="1"/>
                        <a:pt x="17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1425277" y="2304551"/>
                  <a:ext cx="227208" cy="225344"/>
                </a:xfrm>
                <a:custGeom>
                  <a:avLst/>
                  <a:gdLst/>
                  <a:ahLst/>
                  <a:cxnLst/>
                  <a:rect l="l" t="t" r="r" b="b"/>
                  <a:pathLst>
                    <a:path w="3658" h="3628" extrusionOk="0">
                      <a:moveTo>
                        <a:pt x="3480" y="1"/>
                      </a:moveTo>
                      <a:cubicBezTo>
                        <a:pt x="3439" y="1"/>
                        <a:pt x="3398" y="17"/>
                        <a:pt x="3368" y="48"/>
                      </a:cubicBezTo>
                      <a:lnTo>
                        <a:pt x="64" y="3352"/>
                      </a:lnTo>
                      <a:cubicBezTo>
                        <a:pt x="1" y="3416"/>
                        <a:pt x="1" y="3518"/>
                        <a:pt x="64" y="3582"/>
                      </a:cubicBezTo>
                      <a:cubicBezTo>
                        <a:pt x="96" y="3610"/>
                        <a:pt x="135" y="3628"/>
                        <a:pt x="177" y="3628"/>
                      </a:cubicBezTo>
                      <a:cubicBezTo>
                        <a:pt x="219" y="3628"/>
                        <a:pt x="258" y="3610"/>
                        <a:pt x="290" y="3582"/>
                      </a:cubicBezTo>
                      <a:lnTo>
                        <a:pt x="3594" y="278"/>
                      </a:lnTo>
                      <a:cubicBezTo>
                        <a:pt x="3658" y="214"/>
                        <a:pt x="3658" y="112"/>
                        <a:pt x="3594" y="48"/>
                      </a:cubicBezTo>
                      <a:cubicBezTo>
                        <a:pt x="3563" y="17"/>
                        <a:pt x="3521" y="1"/>
                        <a:pt x="3480"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1425277" y="2304551"/>
                  <a:ext cx="227208" cy="225344"/>
                </a:xfrm>
                <a:custGeom>
                  <a:avLst/>
                  <a:gdLst/>
                  <a:ahLst/>
                  <a:cxnLst/>
                  <a:rect l="l" t="t" r="r" b="b"/>
                  <a:pathLst>
                    <a:path w="3658" h="3628" extrusionOk="0">
                      <a:moveTo>
                        <a:pt x="177" y="1"/>
                      </a:moveTo>
                      <a:cubicBezTo>
                        <a:pt x="137" y="1"/>
                        <a:pt x="96" y="17"/>
                        <a:pt x="64" y="48"/>
                      </a:cubicBezTo>
                      <a:cubicBezTo>
                        <a:pt x="1" y="112"/>
                        <a:pt x="1" y="214"/>
                        <a:pt x="64" y="278"/>
                      </a:cubicBezTo>
                      <a:lnTo>
                        <a:pt x="3368" y="3582"/>
                      </a:lnTo>
                      <a:cubicBezTo>
                        <a:pt x="3396" y="3610"/>
                        <a:pt x="3439" y="3628"/>
                        <a:pt x="3481" y="3628"/>
                      </a:cubicBezTo>
                      <a:cubicBezTo>
                        <a:pt x="3520" y="3628"/>
                        <a:pt x="3562" y="3610"/>
                        <a:pt x="3594" y="3582"/>
                      </a:cubicBezTo>
                      <a:cubicBezTo>
                        <a:pt x="3658" y="3518"/>
                        <a:pt x="3658" y="3416"/>
                        <a:pt x="3594" y="3352"/>
                      </a:cubicBezTo>
                      <a:lnTo>
                        <a:pt x="290" y="48"/>
                      </a:lnTo>
                      <a:cubicBezTo>
                        <a:pt x="259" y="17"/>
                        <a:pt x="218" y="1"/>
                        <a:pt x="17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1425277" y="2099577"/>
                  <a:ext cx="227208" cy="225096"/>
                </a:xfrm>
                <a:custGeom>
                  <a:avLst/>
                  <a:gdLst/>
                  <a:ahLst/>
                  <a:cxnLst/>
                  <a:rect l="l" t="t" r="r" b="b"/>
                  <a:pathLst>
                    <a:path w="3658" h="3624" extrusionOk="0">
                      <a:moveTo>
                        <a:pt x="3480" y="0"/>
                      </a:moveTo>
                      <a:cubicBezTo>
                        <a:pt x="3439" y="0"/>
                        <a:pt x="3398" y="16"/>
                        <a:pt x="3368" y="48"/>
                      </a:cubicBezTo>
                      <a:lnTo>
                        <a:pt x="64" y="3348"/>
                      </a:lnTo>
                      <a:cubicBezTo>
                        <a:pt x="1" y="3412"/>
                        <a:pt x="1" y="3514"/>
                        <a:pt x="64" y="3578"/>
                      </a:cubicBezTo>
                      <a:cubicBezTo>
                        <a:pt x="96" y="3609"/>
                        <a:pt x="135" y="3624"/>
                        <a:pt x="177" y="3624"/>
                      </a:cubicBezTo>
                      <a:cubicBezTo>
                        <a:pt x="219" y="3624"/>
                        <a:pt x="258" y="3609"/>
                        <a:pt x="290" y="3578"/>
                      </a:cubicBezTo>
                      <a:lnTo>
                        <a:pt x="3594" y="273"/>
                      </a:lnTo>
                      <a:cubicBezTo>
                        <a:pt x="3658" y="209"/>
                        <a:pt x="3658" y="108"/>
                        <a:pt x="3594" y="48"/>
                      </a:cubicBezTo>
                      <a:cubicBezTo>
                        <a:pt x="3563" y="16"/>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1425277" y="2099577"/>
                  <a:ext cx="227208" cy="225096"/>
                </a:xfrm>
                <a:custGeom>
                  <a:avLst/>
                  <a:gdLst/>
                  <a:ahLst/>
                  <a:cxnLst/>
                  <a:rect l="l" t="t" r="r" b="b"/>
                  <a:pathLst>
                    <a:path w="3658" h="3624" extrusionOk="0">
                      <a:moveTo>
                        <a:pt x="177" y="0"/>
                      </a:moveTo>
                      <a:cubicBezTo>
                        <a:pt x="137" y="0"/>
                        <a:pt x="96" y="16"/>
                        <a:pt x="64" y="48"/>
                      </a:cubicBezTo>
                      <a:cubicBezTo>
                        <a:pt x="1" y="108"/>
                        <a:pt x="1" y="209"/>
                        <a:pt x="64" y="273"/>
                      </a:cubicBezTo>
                      <a:lnTo>
                        <a:pt x="3368" y="3578"/>
                      </a:lnTo>
                      <a:cubicBezTo>
                        <a:pt x="3396" y="3609"/>
                        <a:pt x="3439" y="3624"/>
                        <a:pt x="3481" y="3624"/>
                      </a:cubicBezTo>
                      <a:cubicBezTo>
                        <a:pt x="3520" y="3624"/>
                        <a:pt x="3562" y="3609"/>
                        <a:pt x="3594" y="3578"/>
                      </a:cubicBezTo>
                      <a:cubicBezTo>
                        <a:pt x="3658" y="3514"/>
                        <a:pt x="3658" y="3412"/>
                        <a:pt x="3594" y="3348"/>
                      </a:cubicBezTo>
                      <a:lnTo>
                        <a:pt x="290" y="48"/>
                      </a:lnTo>
                      <a:cubicBezTo>
                        <a:pt x="259" y="16"/>
                        <a:pt x="218" y="0"/>
                        <a:pt x="17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1425277" y="1894355"/>
                  <a:ext cx="227208" cy="225096"/>
                </a:xfrm>
                <a:custGeom>
                  <a:avLst/>
                  <a:gdLst/>
                  <a:ahLst/>
                  <a:cxnLst/>
                  <a:rect l="l" t="t" r="r" b="b"/>
                  <a:pathLst>
                    <a:path w="3658" h="3624" extrusionOk="0">
                      <a:moveTo>
                        <a:pt x="3480" y="0"/>
                      </a:moveTo>
                      <a:cubicBezTo>
                        <a:pt x="3439" y="0"/>
                        <a:pt x="3398" y="16"/>
                        <a:pt x="3368" y="48"/>
                      </a:cubicBezTo>
                      <a:lnTo>
                        <a:pt x="64" y="3352"/>
                      </a:lnTo>
                      <a:cubicBezTo>
                        <a:pt x="1" y="3412"/>
                        <a:pt x="1" y="3513"/>
                        <a:pt x="64" y="3577"/>
                      </a:cubicBezTo>
                      <a:cubicBezTo>
                        <a:pt x="96" y="3609"/>
                        <a:pt x="135" y="3623"/>
                        <a:pt x="177" y="3623"/>
                      </a:cubicBezTo>
                      <a:cubicBezTo>
                        <a:pt x="219" y="3623"/>
                        <a:pt x="258" y="3609"/>
                        <a:pt x="290" y="3577"/>
                      </a:cubicBezTo>
                      <a:lnTo>
                        <a:pt x="3594" y="273"/>
                      </a:lnTo>
                      <a:cubicBezTo>
                        <a:pt x="3658" y="209"/>
                        <a:pt x="3658" y="111"/>
                        <a:pt x="3594" y="48"/>
                      </a:cubicBezTo>
                      <a:cubicBezTo>
                        <a:pt x="3563" y="16"/>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1425277" y="1894355"/>
                  <a:ext cx="227208" cy="225096"/>
                </a:xfrm>
                <a:custGeom>
                  <a:avLst/>
                  <a:gdLst/>
                  <a:ahLst/>
                  <a:cxnLst/>
                  <a:rect l="l" t="t" r="r" b="b"/>
                  <a:pathLst>
                    <a:path w="3658" h="3624" extrusionOk="0">
                      <a:moveTo>
                        <a:pt x="177" y="0"/>
                      </a:moveTo>
                      <a:cubicBezTo>
                        <a:pt x="137" y="0"/>
                        <a:pt x="96" y="16"/>
                        <a:pt x="64" y="48"/>
                      </a:cubicBezTo>
                      <a:cubicBezTo>
                        <a:pt x="1" y="111"/>
                        <a:pt x="1" y="209"/>
                        <a:pt x="64" y="273"/>
                      </a:cubicBezTo>
                      <a:lnTo>
                        <a:pt x="3368" y="3577"/>
                      </a:lnTo>
                      <a:cubicBezTo>
                        <a:pt x="3396" y="3609"/>
                        <a:pt x="3439" y="3623"/>
                        <a:pt x="3481" y="3623"/>
                      </a:cubicBezTo>
                      <a:cubicBezTo>
                        <a:pt x="3520" y="3623"/>
                        <a:pt x="3562" y="3609"/>
                        <a:pt x="3594" y="3577"/>
                      </a:cubicBezTo>
                      <a:cubicBezTo>
                        <a:pt x="3658" y="3513"/>
                        <a:pt x="3658" y="3412"/>
                        <a:pt x="3594" y="3352"/>
                      </a:cubicBezTo>
                      <a:lnTo>
                        <a:pt x="290" y="48"/>
                      </a:lnTo>
                      <a:cubicBezTo>
                        <a:pt x="259" y="16"/>
                        <a:pt x="218" y="0"/>
                        <a:pt x="17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1425277" y="1689070"/>
                  <a:ext cx="227208" cy="225344"/>
                </a:xfrm>
                <a:custGeom>
                  <a:avLst/>
                  <a:gdLst/>
                  <a:ahLst/>
                  <a:cxnLst/>
                  <a:rect l="l" t="t" r="r" b="b"/>
                  <a:pathLst>
                    <a:path w="3658" h="3628" extrusionOk="0">
                      <a:moveTo>
                        <a:pt x="3480" y="0"/>
                      </a:moveTo>
                      <a:cubicBezTo>
                        <a:pt x="3439" y="0"/>
                        <a:pt x="3398" y="16"/>
                        <a:pt x="3368" y="48"/>
                      </a:cubicBezTo>
                      <a:lnTo>
                        <a:pt x="64" y="3353"/>
                      </a:lnTo>
                      <a:cubicBezTo>
                        <a:pt x="1" y="3416"/>
                        <a:pt x="1" y="3514"/>
                        <a:pt x="64" y="3578"/>
                      </a:cubicBezTo>
                      <a:cubicBezTo>
                        <a:pt x="96" y="3610"/>
                        <a:pt x="135" y="3628"/>
                        <a:pt x="177" y="3628"/>
                      </a:cubicBezTo>
                      <a:cubicBezTo>
                        <a:pt x="219" y="3628"/>
                        <a:pt x="258" y="3610"/>
                        <a:pt x="290" y="3578"/>
                      </a:cubicBezTo>
                      <a:lnTo>
                        <a:pt x="3594" y="274"/>
                      </a:lnTo>
                      <a:cubicBezTo>
                        <a:pt x="3658" y="214"/>
                        <a:pt x="3658" y="111"/>
                        <a:pt x="3594" y="48"/>
                      </a:cubicBezTo>
                      <a:cubicBezTo>
                        <a:pt x="3563" y="16"/>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1425277" y="1689070"/>
                  <a:ext cx="227208" cy="225344"/>
                </a:xfrm>
                <a:custGeom>
                  <a:avLst/>
                  <a:gdLst/>
                  <a:ahLst/>
                  <a:cxnLst/>
                  <a:rect l="l" t="t" r="r" b="b"/>
                  <a:pathLst>
                    <a:path w="3658" h="3628" extrusionOk="0">
                      <a:moveTo>
                        <a:pt x="177" y="0"/>
                      </a:moveTo>
                      <a:cubicBezTo>
                        <a:pt x="137" y="0"/>
                        <a:pt x="96" y="16"/>
                        <a:pt x="64" y="48"/>
                      </a:cubicBezTo>
                      <a:cubicBezTo>
                        <a:pt x="1" y="111"/>
                        <a:pt x="1" y="214"/>
                        <a:pt x="64" y="274"/>
                      </a:cubicBezTo>
                      <a:lnTo>
                        <a:pt x="3368" y="3578"/>
                      </a:lnTo>
                      <a:cubicBezTo>
                        <a:pt x="3396" y="3610"/>
                        <a:pt x="3439" y="3628"/>
                        <a:pt x="3481" y="3628"/>
                      </a:cubicBezTo>
                      <a:cubicBezTo>
                        <a:pt x="3520" y="3628"/>
                        <a:pt x="3562" y="3610"/>
                        <a:pt x="3594" y="3578"/>
                      </a:cubicBezTo>
                      <a:cubicBezTo>
                        <a:pt x="3658" y="3514"/>
                        <a:pt x="3658" y="3416"/>
                        <a:pt x="3594" y="3353"/>
                      </a:cubicBezTo>
                      <a:lnTo>
                        <a:pt x="290" y="48"/>
                      </a:lnTo>
                      <a:cubicBezTo>
                        <a:pt x="259" y="16"/>
                        <a:pt x="218" y="0"/>
                        <a:pt x="17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346120" y="1483972"/>
                  <a:ext cx="3911473" cy="224164"/>
                </a:xfrm>
                <a:custGeom>
                  <a:avLst/>
                  <a:gdLst/>
                  <a:ahLst/>
                  <a:cxnLst/>
                  <a:rect l="l" t="t" r="r" b="b"/>
                  <a:pathLst>
                    <a:path w="62974" h="3609" extrusionOk="0">
                      <a:moveTo>
                        <a:pt x="59108" y="321"/>
                      </a:moveTo>
                      <a:lnTo>
                        <a:pt x="62381" y="3286"/>
                      </a:lnTo>
                      <a:lnTo>
                        <a:pt x="322" y="3286"/>
                      </a:lnTo>
                      <a:lnTo>
                        <a:pt x="322" y="321"/>
                      </a:lnTo>
                      <a:close/>
                      <a:moveTo>
                        <a:pt x="162" y="0"/>
                      </a:moveTo>
                      <a:cubicBezTo>
                        <a:pt x="74" y="0"/>
                        <a:pt x="1" y="70"/>
                        <a:pt x="1" y="159"/>
                      </a:cubicBezTo>
                      <a:lnTo>
                        <a:pt x="1" y="3446"/>
                      </a:lnTo>
                      <a:cubicBezTo>
                        <a:pt x="1" y="3534"/>
                        <a:pt x="74" y="3608"/>
                        <a:pt x="162" y="3608"/>
                      </a:cubicBezTo>
                      <a:lnTo>
                        <a:pt x="62797" y="3608"/>
                      </a:lnTo>
                      <a:cubicBezTo>
                        <a:pt x="62864" y="3608"/>
                        <a:pt x="62924" y="3566"/>
                        <a:pt x="62949" y="3506"/>
                      </a:cubicBezTo>
                      <a:cubicBezTo>
                        <a:pt x="62973" y="3442"/>
                        <a:pt x="62956" y="3371"/>
                        <a:pt x="62906" y="3325"/>
                      </a:cubicBezTo>
                      <a:lnTo>
                        <a:pt x="59277" y="43"/>
                      </a:lnTo>
                      <a:cubicBezTo>
                        <a:pt x="59250" y="15"/>
                        <a:pt x="59211" y="0"/>
                        <a:pt x="5917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345933" y="704512"/>
                  <a:ext cx="2854442" cy="1004670"/>
                </a:xfrm>
                <a:custGeom>
                  <a:avLst/>
                  <a:gdLst/>
                  <a:ahLst/>
                  <a:cxnLst/>
                  <a:rect l="l" t="t" r="r" b="b"/>
                  <a:pathLst>
                    <a:path w="45956" h="16175" extrusionOk="0">
                      <a:moveTo>
                        <a:pt x="19333" y="1"/>
                      </a:moveTo>
                      <a:cubicBezTo>
                        <a:pt x="19302" y="1"/>
                        <a:pt x="19272" y="10"/>
                        <a:pt x="19246" y="27"/>
                      </a:cubicBezTo>
                      <a:lnTo>
                        <a:pt x="77" y="12574"/>
                      </a:lnTo>
                      <a:cubicBezTo>
                        <a:pt x="35" y="12603"/>
                        <a:pt x="11" y="12645"/>
                        <a:pt x="4" y="12694"/>
                      </a:cubicBezTo>
                      <a:cubicBezTo>
                        <a:pt x="0" y="12740"/>
                        <a:pt x="17" y="12789"/>
                        <a:pt x="53" y="12824"/>
                      </a:cubicBezTo>
                      <a:lnTo>
                        <a:pt x="3354" y="16125"/>
                      </a:lnTo>
                      <a:cubicBezTo>
                        <a:pt x="3386" y="16157"/>
                        <a:pt x="3428" y="16174"/>
                        <a:pt x="3470" y="16174"/>
                      </a:cubicBezTo>
                      <a:cubicBezTo>
                        <a:pt x="3508" y="16174"/>
                        <a:pt x="3551" y="16157"/>
                        <a:pt x="3583" y="16125"/>
                      </a:cubicBezTo>
                      <a:cubicBezTo>
                        <a:pt x="3646" y="16065"/>
                        <a:pt x="3646" y="15962"/>
                        <a:pt x="3583" y="15899"/>
                      </a:cubicBezTo>
                      <a:lnTo>
                        <a:pt x="419" y="12736"/>
                      </a:lnTo>
                      <a:lnTo>
                        <a:pt x="19349" y="345"/>
                      </a:lnTo>
                      <a:lnTo>
                        <a:pt x="45701" y="12856"/>
                      </a:lnTo>
                      <a:cubicBezTo>
                        <a:pt x="45723" y="12866"/>
                        <a:pt x="45746" y="12870"/>
                        <a:pt x="45769" y="12870"/>
                      </a:cubicBezTo>
                      <a:cubicBezTo>
                        <a:pt x="45830" y="12870"/>
                        <a:pt x="45888" y="12838"/>
                        <a:pt x="45916" y="12779"/>
                      </a:cubicBezTo>
                      <a:cubicBezTo>
                        <a:pt x="45955" y="12697"/>
                        <a:pt x="45920" y="12603"/>
                        <a:pt x="45838" y="12564"/>
                      </a:cubicBezTo>
                      <a:lnTo>
                        <a:pt x="19406" y="17"/>
                      </a:lnTo>
                      <a:cubicBezTo>
                        <a:pt x="19382" y="6"/>
                        <a:pt x="19357" y="1"/>
                        <a:pt x="19333"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345250" y="1483848"/>
                  <a:ext cx="227208" cy="225344"/>
                </a:xfrm>
                <a:custGeom>
                  <a:avLst/>
                  <a:gdLst/>
                  <a:ahLst/>
                  <a:cxnLst/>
                  <a:rect l="l" t="t" r="r" b="b"/>
                  <a:pathLst>
                    <a:path w="3658" h="3628" extrusionOk="0">
                      <a:moveTo>
                        <a:pt x="3479" y="0"/>
                      </a:moveTo>
                      <a:cubicBezTo>
                        <a:pt x="3438" y="0"/>
                        <a:pt x="3396" y="16"/>
                        <a:pt x="3365" y="48"/>
                      </a:cubicBezTo>
                      <a:lnTo>
                        <a:pt x="64" y="3352"/>
                      </a:lnTo>
                      <a:cubicBezTo>
                        <a:pt x="0" y="3415"/>
                        <a:pt x="0" y="3518"/>
                        <a:pt x="64" y="3578"/>
                      </a:cubicBezTo>
                      <a:cubicBezTo>
                        <a:pt x="92" y="3610"/>
                        <a:pt x="134" y="3627"/>
                        <a:pt x="176" y="3627"/>
                      </a:cubicBezTo>
                      <a:cubicBezTo>
                        <a:pt x="215" y="3627"/>
                        <a:pt x="258" y="3610"/>
                        <a:pt x="290" y="3578"/>
                      </a:cubicBezTo>
                      <a:lnTo>
                        <a:pt x="3594" y="277"/>
                      </a:lnTo>
                      <a:cubicBezTo>
                        <a:pt x="3657" y="214"/>
                        <a:pt x="3657" y="111"/>
                        <a:pt x="3594" y="48"/>
                      </a:cubicBezTo>
                      <a:cubicBezTo>
                        <a:pt x="3562" y="16"/>
                        <a:pt x="3521" y="0"/>
                        <a:pt x="34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550286" y="1483848"/>
                  <a:ext cx="227145" cy="225344"/>
                </a:xfrm>
                <a:custGeom>
                  <a:avLst/>
                  <a:gdLst/>
                  <a:ahLst/>
                  <a:cxnLst/>
                  <a:rect l="l" t="t" r="r" b="b"/>
                  <a:pathLst>
                    <a:path w="3657" h="3628" extrusionOk="0">
                      <a:moveTo>
                        <a:pt x="178" y="0"/>
                      </a:moveTo>
                      <a:cubicBezTo>
                        <a:pt x="137" y="0"/>
                        <a:pt x="95" y="16"/>
                        <a:pt x="64" y="48"/>
                      </a:cubicBezTo>
                      <a:cubicBezTo>
                        <a:pt x="0" y="111"/>
                        <a:pt x="0" y="214"/>
                        <a:pt x="64" y="277"/>
                      </a:cubicBezTo>
                      <a:lnTo>
                        <a:pt x="3368" y="3578"/>
                      </a:lnTo>
                      <a:cubicBezTo>
                        <a:pt x="3400" y="3610"/>
                        <a:pt x="3442" y="3627"/>
                        <a:pt x="3481" y="3627"/>
                      </a:cubicBezTo>
                      <a:cubicBezTo>
                        <a:pt x="3523" y="3627"/>
                        <a:pt x="3566" y="3610"/>
                        <a:pt x="3597" y="3578"/>
                      </a:cubicBezTo>
                      <a:cubicBezTo>
                        <a:pt x="3657" y="3518"/>
                        <a:pt x="3657" y="3415"/>
                        <a:pt x="3597" y="3352"/>
                      </a:cubicBezTo>
                      <a:lnTo>
                        <a:pt x="293" y="48"/>
                      </a:lnTo>
                      <a:cubicBezTo>
                        <a:pt x="261" y="16"/>
                        <a:pt x="220" y="0"/>
                        <a:pt x="178"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550286" y="1483848"/>
                  <a:ext cx="227145" cy="225344"/>
                </a:xfrm>
                <a:custGeom>
                  <a:avLst/>
                  <a:gdLst/>
                  <a:ahLst/>
                  <a:cxnLst/>
                  <a:rect l="l" t="t" r="r" b="b"/>
                  <a:pathLst>
                    <a:path w="3657" h="3628" extrusionOk="0">
                      <a:moveTo>
                        <a:pt x="3482" y="0"/>
                      </a:moveTo>
                      <a:cubicBezTo>
                        <a:pt x="3441" y="0"/>
                        <a:pt x="3399" y="16"/>
                        <a:pt x="3368" y="48"/>
                      </a:cubicBezTo>
                      <a:lnTo>
                        <a:pt x="64" y="3352"/>
                      </a:lnTo>
                      <a:cubicBezTo>
                        <a:pt x="0" y="3415"/>
                        <a:pt x="0" y="3518"/>
                        <a:pt x="64" y="3578"/>
                      </a:cubicBezTo>
                      <a:cubicBezTo>
                        <a:pt x="96" y="3610"/>
                        <a:pt x="138" y="3627"/>
                        <a:pt x="180" y="3627"/>
                      </a:cubicBezTo>
                      <a:cubicBezTo>
                        <a:pt x="218" y="3627"/>
                        <a:pt x="261" y="3610"/>
                        <a:pt x="293" y="3578"/>
                      </a:cubicBezTo>
                      <a:lnTo>
                        <a:pt x="3597" y="277"/>
                      </a:lnTo>
                      <a:cubicBezTo>
                        <a:pt x="3657" y="214"/>
                        <a:pt x="3657" y="111"/>
                        <a:pt x="3597" y="48"/>
                      </a:cubicBezTo>
                      <a:cubicBezTo>
                        <a:pt x="3565" y="16"/>
                        <a:pt x="3524" y="0"/>
                        <a:pt x="348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755509" y="1483848"/>
                  <a:ext cx="227145" cy="225344"/>
                </a:xfrm>
                <a:custGeom>
                  <a:avLst/>
                  <a:gdLst/>
                  <a:ahLst/>
                  <a:cxnLst/>
                  <a:rect l="l" t="t" r="r" b="b"/>
                  <a:pathLst>
                    <a:path w="3657" h="3628" extrusionOk="0">
                      <a:moveTo>
                        <a:pt x="178" y="0"/>
                      </a:moveTo>
                      <a:cubicBezTo>
                        <a:pt x="137" y="0"/>
                        <a:pt x="95" y="16"/>
                        <a:pt x="64" y="48"/>
                      </a:cubicBezTo>
                      <a:cubicBezTo>
                        <a:pt x="0" y="111"/>
                        <a:pt x="0" y="214"/>
                        <a:pt x="64" y="277"/>
                      </a:cubicBezTo>
                      <a:lnTo>
                        <a:pt x="3368" y="3578"/>
                      </a:lnTo>
                      <a:cubicBezTo>
                        <a:pt x="3400" y="3610"/>
                        <a:pt x="3439" y="3627"/>
                        <a:pt x="3481" y="3627"/>
                      </a:cubicBezTo>
                      <a:cubicBezTo>
                        <a:pt x="3523" y="3627"/>
                        <a:pt x="3562" y="3610"/>
                        <a:pt x="3594" y="3578"/>
                      </a:cubicBezTo>
                      <a:cubicBezTo>
                        <a:pt x="3657" y="3518"/>
                        <a:pt x="3657" y="3415"/>
                        <a:pt x="3594" y="3352"/>
                      </a:cubicBezTo>
                      <a:lnTo>
                        <a:pt x="293" y="48"/>
                      </a:lnTo>
                      <a:cubicBezTo>
                        <a:pt x="261" y="16"/>
                        <a:pt x="220" y="0"/>
                        <a:pt x="178"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755509" y="1483848"/>
                  <a:ext cx="227145" cy="225344"/>
                </a:xfrm>
                <a:custGeom>
                  <a:avLst/>
                  <a:gdLst/>
                  <a:ahLst/>
                  <a:cxnLst/>
                  <a:rect l="l" t="t" r="r" b="b"/>
                  <a:pathLst>
                    <a:path w="3657" h="3628" extrusionOk="0">
                      <a:moveTo>
                        <a:pt x="3482" y="0"/>
                      </a:moveTo>
                      <a:cubicBezTo>
                        <a:pt x="3441" y="0"/>
                        <a:pt x="3399" y="16"/>
                        <a:pt x="3368" y="48"/>
                      </a:cubicBezTo>
                      <a:lnTo>
                        <a:pt x="64" y="3352"/>
                      </a:lnTo>
                      <a:cubicBezTo>
                        <a:pt x="0" y="3415"/>
                        <a:pt x="0" y="3518"/>
                        <a:pt x="64" y="3578"/>
                      </a:cubicBezTo>
                      <a:cubicBezTo>
                        <a:pt x="96" y="3610"/>
                        <a:pt x="138" y="3627"/>
                        <a:pt x="177" y="3627"/>
                      </a:cubicBezTo>
                      <a:cubicBezTo>
                        <a:pt x="219" y="3627"/>
                        <a:pt x="262" y="3610"/>
                        <a:pt x="293" y="3578"/>
                      </a:cubicBezTo>
                      <a:lnTo>
                        <a:pt x="3594" y="277"/>
                      </a:lnTo>
                      <a:cubicBezTo>
                        <a:pt x="3657" y="214"/>
                        <a:pt x="3657" y="111"/>
                        <a:pt x="3594" y="48"/>
                      </a:cubicBezTo>
                      <a:cubicBezTo>
                        <a:pt x="3563" y="16"/>
                        <a:pt x="3523" y="0"/>
                        <a:pt x="348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960731" y="1483848"/>
                  <a:ext cx="227145" cy="225344"/>
                </a:xfrm>
                <a:custGeom>
                  <a:avLst/>
                  <a:gdLst/>
                  <a:ahLst/>
                  <a:cxnLst/>
                  <a:rect l="l" t="t" r="r" b="b"/>
                  <a:pathLst>
                    <a:path w="3657" h="3628" extrusionOk="0">
                      <a:moveTo>
                        <a:pt x="178" y="0"/>
                      </a:moveTo>
                      <a:cubicBezTo>
                        <a:pt x="137" y="0"/>
                        <a:pt x="95" y="16"/>
                        <a:pt x="64" y="48"/>
                      </a:cubicBezTo>
                      <a:cubicBezTo>
                        <a:pt x="0" y="111"/>
                        <a:pt x="0" y="214"/>
                        <a:pt x="64" y="277"/>
                      </a:cubicBezTo>
                      <a:lnTo>
                        <a:pt x="3368" y="3578"/>
                      </a:lnTo>
                      <a:cubicBezTo>
                        <a:pt x="3400" y="3610"/>
                        <a:pt x="3439" y="3627"/>
                        <a:pt x="3481" y="3627"/>
                      </a:cubicBezTo>
                      <a:cubicBezTo>
                        <a:pt x="3523" y="3627"/>
                        <a:pt x="3562" y="3610"/>
                        <a:pt x="3594" y="3578"/>
                      </a:cubicBezTo>
                      <a:cubicBezTo>
                        <a:pt x="3657" y="3518"/>
                        <a:pt x="3657" y="3415"/>
                        <a:pt x="3594" y="3352"/>
                      </a:cubicBezTo>
                      <a:lnTo>
                        <a:pt x="290" y="48"/>
                      </a:lnTo>
                      <a:cubicBezTo>
                        <a:pt x="259" y="16"/>
                        <a:pt x="219" y="0"/>
                        <a:pt x="178"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960731" y="1483848"/>
                  <a:ext cx="227145" cy="225344"/>
                </a:xfrm>
                <a:custGeom>
                  <a:avLst/>
                  <a:gdLst/>
                  <a:ahLst/>
                  <a:cxnLst/>
                  <a:rect l="l" t="t" r="r" b="b"/>
                  <a:pathLst>
                    <a:path w="3657" h="3628" extrusionOk="0">
                      <a:moveTo>
                        <a:pt x="3479" y="0"/>
                      </a:moveTo>
                      <a:cubicBezTo>
                        <a:pt x="3438" y="0"/>
                        <a:pt x="3398" y="16"/>
                        <a:pt x="3368" y="48"/>
                      </a:cubicBezTo>
                      <a:lnTo>
                        <a:pt x="64" y="3352"/>
                      </a:lnTo>
                      <a:cubicBezTo>
                        <a:pt x="0" y="3415"/>
                        <a:pt x="0" y="3518"/>
                        <a:pt x="64" y="3578"/>
                      </a:cubicBezTo>
                      <a:cubicBezTo>
                        <a:pt x="96" y="3610"/>
                        <a:pt x="135" y="3627"/>
                        <a:pt x="177" y="3627"/>
                      </a:cubicBezTo>
                      <a:cubicBezTo>
                        <a:pt x="219" y="3627"/>
                        <a:pt x="258" y="3610"/>
                        <a:pt x="290" y="3578"/>
                      </a:cubicBezTo>
                      <a:lnTo>
                        <a:pt x="3594" y="277"/>
                      </a:lnTo>
                      <a:cubicBezTo>
                        <a:pt x="3657" y="214"/>
                        <a:pt x="3657" y="111"/>
                        <a:pt x="3594" y="48"/>
                      </a:cubicBezTo>
                      <a:cubicBezTo>
                        <a:pt x="3562" y="16"/>
                        <a:pt x="3520" y="0"/>
                        <a:pt x="34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1165954" y="1483848"/>
                  <a:ext cx="227208" cy="225344"/>
                </a:xfrm>
                <a:custGeom>
                  <a:avLst/>
                  <a:gdLst/>
                  <a:ahLst/>
                  <a:cxnLst/>
                  <a:rect l="l" t="t" r="r" b="b"/>
                  <a:pathLst>
                    <a:path w="3658" h="3628" extrusionOk="0">
                      <a:moveTo>
                        <a:pt x="175" y="0"/>
                      </a:moveTo>
                      <a:cubicBezTo>
                        <a:pt x="134" y="0"/>
                        <a:pt x="94" y="16"/>
                        <a:pt x="64" y="48"/>
                      </a:cubicBezTo>
                      <a:cubicBezTo>
                        <a:pt x="1" y="111"/>
                        <a:pt x="1" y="214"/>
                        <a:pt x="64" y="277"/>
                      </a:cubicBezTo>
                      <a:lnTo>
                        <a:pt x="3365" y="3578"/>
                      </a:lnTo>
                      <a:cubicBezTo>
                        <a:pt x="3396" y="3610"/>
                        <a:pt x="3439" y="3627"/>
                        <a:pt x="3481" y="3627"/>
                      </a:cubicBezTo>
                      <a:cubicBezTo>
                        <a:pt x="3520" y="3627"/>
                        <a:pt x="3562" y="3610"/>
                        <a:pt x="3594" y="3578"/>
                      </a:cubicBezTo>
                      <a:cubicBezTo>
                        <a:pt x="3657" y="3518"/>
                        <a:pt x="3657" y="3415"/>
                        <a:pt x="3594" y="3352"/>
                      </a:cubicBezTo>
                      <a:lnTo>
                        <a:pt x="290" y="48"/>
                      </a:lnTo>
                      <a:cubicBezTo>
                        <a:pt x="258" y="16"/>
                        <a:pt x="216" y="0"/>
                        <a:pt x="17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1165954" y="1483848"/>
                  <a:ext cx="227208" cy="225344"/>
                </a:xfrm>
                <a:custGeom>
                  <a:avLst/>
                  <a:gdLst/>
                  <a:ahLst/>
                  <a:cxnLst/>
                  <a:rect l="l" t="t" r="r" b="b"/>
                  <a:pathLst>
                    <a:path w="3658" h="3628" extrusionOk="0">
                      <a:moveTo>
                        <a:pt x="3479" y="0"/>
                      </a:moveTo>
                      <a:cubicBezTo>
                        <a:pt x="3438" y="0"/>
                        <a:pt x="3397" y="16"/>
                        <a:pt x="3365" y="48"/>
                      </a:cubicBezTo>
                      <a:lnTo>
                        <a:pt x="64" y="3352"/>
                      </a:lnTo>
                      <a:cubicBezTo>
                        <a:pt x="1" y="3415"/>
                        <a:pt x="1" y="3518"/>
                        <a:pt x="64" y="3578"/>
                      </a:cubicBezTo>
                      <a:cubicBezTo>
                        <a:pt x="96" y="3610"/>
                        <a:pt x="135" y="3627"/>
                        <a:pt x="177" y="3627"/>
                      </a:cubicBezTo>
                      <a:cubicBezTo>
                        <a:pt x="219" y="3627"/>
                        <a:pt x="258" y="3610"/>
                        <a:pt x="290" y="3578"/>
                      </a:cubicBezTo>
                      <a:lnTo>
                        <a:pt x="3594" y="277"/>
                      </a:lnTo>
                      <a:cubicBezTo>
                        <a:pt x="3657" y="214"/>
                        <a:pt x="3657" y="111"/>
                        <a:pt x="3594" y="48"/>
                      </a:cubicBezTo>
                      <a:cubicBezTo>
                        <a:pt x="3562" y="16"/>
                        <a:pt x="3521" y="0"/>
                        <a:pt x="34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1371176" y="1483848"/>
                  <a:ext cx="227208" cy="225344"/>
                </a:xfrm>
                <a:custGeom>
                  <a:avLst/>
                  <a:gdLst/>
                  <a:ahLst/>
                  <a:cxnLst/>
                  <a:rect l="l" t="t" r="r" b="b"/>
                  <a:pathLst>
                    <a:path w="3658" h="3628" extrusionOk="0">
                      <a:moveTo>
                        <a:pt x="175" y="0"/>
                      </a:moveTo>
                      <a:cubicBezTo>
                        <a:pt x="134" y="0"/>
                        <a:pt x="93" y="16"/>
                        <a:pt x="61" y="48"/>
                      </a:cubicBezTo>
                      <a:cubicBezTo>
                        <a:pt x="1" y="111"/>
                        <a:pt x="1" y="214"/>
                        <a:pt x="61" y="277"/>
                      </a:cubicBezTo>
                      <a:lnTo>
                        <a:pt x="3365" y="3578"/>
                      </a:lnTo>
                      <a:cubicBezTo>
                        <a:pt x="3396" y="3610"/>
                        <a:pt x="3439" y="3627"/>
                        <a:pt x="3478" y="3627"/>
                      </a:cubicBezTo>
                      <a:cubicBezTo>
                        <a:pt x="3520" y="3627"/>
                        <a:pt x="3562" y="3610"/>
                        <a:pt x="3594" y="3578"/>
                      </a:cubicBezTo>
                      <a:cubicBezTo>
                        <a:pt x="3658" y="3518"/>
                        <a:pt x="3658" y="3415"/>
                        <a:pt x="3594" y="3352"/>
                      </a:cubicBezTo>
                      <a:lnTo>
                        <a:pt x="290" y="48"/>
                      </a:lnTo>
                      <a:cubicBezTo>
                        <a:pt x="258" y="16"/>
                        <a:pt x="217" y="0"/>
                        <a:pt x="17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1371176" y="1483848"/>
                  <a:ext cx="227208" cy="225344"/>
                </a:xfrm>
                <a:custGeom>
                  <a:avLst/>
                  <a:gdLst/>
                  <a:ahLst/>
                  <a:cxnLst/>
                  <a:rect l="l" t="t" r="r" b="b"/>
                  <a:pathLst>
                    <a:path w="3658" h="3628" extrusionOk="0">
                      <a:moveTo>
                        <a:pt x="3480" y="0"/>
                      </a:moveTo>
                      <a:cubicBezTo>
                        <a:pt x="3438" y="0"/>
                        <a:pt x="3397" y="16"/>
                        <a:pt x="3365" y="48"/>
                      </a:cubicBezTo>
                      <a:lnTo>
                        <a:pt x="61" y="3352"/>
                      </a:lnTo>
                      <a:cubicBezTo>
                        <a:pt x="1" y="3415"/>
                        <a:pt x="1" y="3518"/>
                        <a:pt x="61" y="3578"/>
                      </a:cubicBezTo>
                      <a:cubicBezTo>
                        <a:pt x="92" y="3610"/>
                        <a:pt x="135" y="3627"/>
                        <a:pt x="177" y="3627"/>
                      </a:cubicBezTo>
                      <a:cubicBezTo>
                        <a:pt x="216" y="3627"/>
                        <a:pt x="258" y="3610"/>
                        <a:pt x="290" y="3578"/>
                      </a:cubicBezTo>
                      <a:lnTo>
                        <a:pt x="3594" y="277"/>
                      </a:lnTo>
                      <a:cubicBezTo>
                        <a:pt x="3658" y="214"/>
                        <a:pt x="3658" y="111"/>
                        <a:pt x="3594" y="48"/>
                      </a:cubicBezTo>
                      <a:cubicBezTo>
                        <a:pt x="3563" y="16"/>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1576213" y="1483848"/>
                  <a:ext cx="227208" cy="225344"/>
                </a:xfrm>
                <a:custGeom>
                  <a:avLst/>
                  <a:gdLst/>
                  <a:ahLst/>
                  <a:cxnLst/>
                  <a:rect l="l" t="t" r="r" b="b"/>
                  <a:pathLst>
                    <a:path w="3658" h="3628" extrusionOk="0">
                      <a:moveTo>
                        <a:pt x="179" y="0"/>
                      </a:moveTo>
                      <a:cubicBezTo>
                        <a:pt x="137" y="0"/>
                        <a:pt x="96" y="16"/>
                        <a:pt x="64" y="48"/>
                      </a:cubicBezTo>
                      <a:cubicBezTo>
                        <a:pt x="1" y="111"/>
                        <a:pt x="1" y="214"/>
                        <a:pt x="64" y="277"/>
                      </a:cubicBezTo>
                      <a:lnTo>
                        <a:pt x="3368" y="3578"/>
                      </a:lnTo>
                      <a:cubicBezTo>
                        <a:pt x="3399" y="3610"/>
                        <a:pt x="3442" y="3627"/>
                        <a:pt x="3481" y="3627"/>
                      </a:cubicBezTo>
                      <a:cubicBezTo>
                        <a:pt x="3523" y="3627"/>
                        <a:pt x="3565" y="3610"/>
                        <a:pt x="3597" y="3578"/>
                      </a:cubicBezTo>
                      <a:cubicBezTo>
                        <a:pt x="3658" y="3518"/>
                        <a:pt x="3658" y="3415"/>
                        <a:pt x="3597" y="3352"/>
                      </a:cubicBezTo>
                      <a:lnTo>
                        <a:pt x="293" y="48"/>
                      </a:lnTo>
                      <a:cubicBezTo>
                        <a:pt x="262" y="16"/>
                        <a:pt x="220" y="0"/>
                        <a:pt x="1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1576213" y="1483848"/>
                  <a:ext cx="227208" cy="225344"/>
                </a:xfrm>
                <a:custGeom>
                  <a:avLst/>
                  <a:gdLst/>
                  <a:ahLst/>
                  <a:cxnLst/>
                  <a:rect l="l" t="t" r="r" b="b"/>
                  <a:pathLst>
                    <a:path w="3658" h="3628" extrusionOk="0">
                      <a:moveTo>
                        <a:pt x="3483" y="0"/>
                      </a:moveTo>
                      <a:cubicBezTo>
                        <a:pt x="3441" y="0"/>
                        <a:pt x="3400" y="16"/>
                        <a:pt x="3368" y="48"/>
                      </a:cubicBezTo>
                      <a:lnTo>
                        <a:pt x="64" y="3352"/>
                      </a:lnTo>
                      <a:cubicBezTo>
                        <a:pt x="1" y="3415"/>
                        <a:pt x="1" y="3518"/>
                        <a:pt x="64" y="3578"/>
                      </a:cubicBezTo>
                      <a:cubicBezTo>
                        <a:pt x="95" y="3610"/>
                        <a:pt x="138" y="3627"/>
                        <a:pt x="177" y="3627"/>
                      </a:cubicBezTo>
                      <a:cubicBezTo>
                        <a:pt x="219" y="3627"/>
                        <a:pt x="261" y="3610"/>
                        <a:pt x="293" y="3578"/>
                      </a:cubicBezTo>
                      <a:lnTo>
                        <a:pt x="3597" y="277"/>
                      </a:lnTo>
                      <a:cubicBezTo>
                        <a:pt x="3658" y="214"/>
                        <a:pt x="3658" y="111"/>
                        <a:pt x="3597" y="48"/>
                      </a:cubicBezTo>
                      <a:cubicBezTo>
                        <a:pt x="3566" y="16"/>
                        <a:pt x="3524" y="0"/>
                        <a:pt x="348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1781435" y="1483848"/>
                  <a:ext cx="227208" cy="225344"/>
                </a:xfrm>
                <a:custGeom>
                  <a:avLst/>
                  <a:gdLst/>
                  <a:ahLst/>
                  <a:cxnLst/>
                  <a:rect l="l" t="t" r="r" b="b"/>
                  <a:pathLst>
                    <a:path w="3658" h="3628" extrusionOk="0">
                      <a:moveTo>
                        <a:pt x="179" y="0"/>
                      </a:moveTo>
                      <a:cubicBezTo>
                        <a:pt x="137" y="0"/>
                        <a:pt x="96" y="16"/>
                        <a:pt x="64" y="48"/>
                      </a:cubicBezTo>
                      <a:cubicBezTo>
                        <a:pt x="1" y="111"/>
                        <a:pt x="1" y="214"/>
                        <a:pt x="64" y="277"/>
                      </a:cubicBezTo>
                      <a:lnTo>
                        <a:pt x="3368" y="3578"/>
                      </a:lnTo>
                      <a:cubicBezTo>
                        <a:pt x="3400" y="3610"/>
                        <a:pt x="3438" y="3627"/>
                        <a:pt x="3481" y="3627"/>
                      </a:cubicBezTo>
                      <a:cubicBezTo>
                        <a:pt x="3523" y="3627"/>
                        <a:pt x="3562" y="3610"/>
                        <a:pt x="3594" y="3578"/>
                      </a:cubicBezTo>
                      <a:cubicBezTo>
                        <a:pt x="3658" y="3518"/>
                        <a:pt x="3658" y="3415"/>
                        <a:pt x="3594" y="3352"/>
                      </a:cubicBezTo>
                      <a:lnTo>
                        <a:pt x="293" y="48"/>
                      </a:lnTo>
                      <a:cubicBezTo>
                        <a:pt x="262" y="16"/>
                        <a:pt x="220" y="0"/>
                        <a:pt x="1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1781435" y="1483848"/>
                  <a:ext cx="227208" cy="225344"/>
                </a:xfrm>
                <a:custGeom>
                  <a:avLst/>
                  <a:gdLst/>
                  <a:ahLst/>
                  <a:cxnLst/>
                  <a:rect l="l" t="t" r="r" b="b"/>
                  <a:pathLst>
                    <a:path w="3658" h="3628" extrusionOk="0">
                      <a:moveTo>
                        <a:pt x="3482" y="0"/>
                      </a:moveTo>
                      <a:cubicBezTo>
                        <a:pt x="3441" y="0"/>
                        <a:pt x="3400" y="16"/>
                        <a:pt x="3368" y="48"/>
                      </a:cubicBezTo>
                      <a:lnTo>
                        <a:pt x="64" y="3352"/>
                      </a:lnTo>
                      <a:cubicBezTo>
                        <a:pt x="1" y="3415"/>
                        <a:pt x="1" y="3518"/>
                        <a:pt x="64" y="3578"/>
                      </a:cubicBezTo>
                      <a:cubicBezTo>
                        <a:pt x="95" y="3610"/>
                        <a:pt x="138" y="3627"/>
                        <a:pt x="177" y="3627"/>
                      </a:cubicBezTo>
                      <a:cubicBezTo>
                        <a:pt x="219" y="3627"/>
                        <a:pt x="261" y="3610"/>
                        <a:pt x="293" y="3578"/>
                      </a:cubicBezTo>
                      <a:lnTo>
                        <a:pt x="3594" y="277"/>
                      </a:lnTo>
                      <a:cubicBezTo>
                        <a:pt x="3658" y="214"/>
                        <a:pt x="3658" y="111"/>
                        <a:pt x="3594" y="48"/>
                      </a:cubicBezTo>
                      <a:cubicBezTo>
                        <a:pt x="3564" y="16"/>
                        <a:pt x="3523" y="0"/>
                        <a:pt x="348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1986658" y="1483848"/>
                  <a:ext cx="227208" cy="225344"/>
                </a:xfrm>
                <a:custGeom>
                  <a:avLst/>
                  <a:gdLst/>
                  <a:ahLst/>
                  <a:cxnLst/>
                  <a:rect l="l" t="t" r="r" b="b"/>
                  <a:pathLst>
                    <a:path w="3658" h="3628" extrusionOk="0">
                      <a:moveTo>
                        <a:pt x="178" y="0"/>
                      </a:moveTo>
                      <a:cubicBezTo>
                        <a:pt x="137" y="0"/>
                        <a:pt x="96" y="16"/>
                        <a:pt x="64" y="48"/>
                      </a:cubicBezTo>
                      <a:cubicBezTo>
                        <a:pt x="1" y="111"/>
                        <a:pt x="1" y="214"/>
                        <a:pt x="64" y="277"/>
                      </a:cubicBezTo>
                      <a:lnTo>
                        <a:pt x="3368" y="3578"/>
                      </a:lnTo>
                      <a:cubicBezTo>
                        <a:pt x="3400" y="3610"/>
                        <a:pt x="3439" y="3627"/>
                        <a:pt x="3481" y="3627"/>
                      </a:cubicBezTo>
                      <a:cubicBezTo>
                        <a:pt x="3524" y="3627"/>
                        <a:pt x="3562" y="3610"/>
                        <a:pt x="3594" y="3578"/>
                      </a:cubicBezTo>
                      <a:cubicBezTo>
                        <a:pt x="3658" y="3518"/>
                        <a:pt x="3658" y="3415"/>
                        <a:pt x="3594" y="3352"/>
                      </a:cubicBezTo>
                      <a:lnTo>
                        <a:pt x="290" y="48"/>
                      </a:lnTo>
                      <a:cubicBezTo>
                        <a:pt x="260" y="16"/>
                        <a:pt x="219" y="0"/>
                        <a:pt x="178"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1986658" y="1483848"/>
                  <a:ext cx="227208" cy="225344"/>
                </a:xfrm>
                <a:custGeom>
                  <a:avLst/>
                  <a:gdLst/>
                  <a:ahLst/>
                  <a:cxnLst/>
                  <a:rect l="l" t="t" r="r" b="b"/>
                  <a:pathLst>
                    <a:path w="3658" h="3628" extrusionOk="0">
                      <a:moveTo>
                        <a:pt x="3480" y="0"/>
                      </a:moveTo>
                      <a:cubicBezTo>
                        <a:pt x="3439" y="0"/>
                        <a:pt x="3398" y="16"/>
                        <a:pt x="3368" y="48"/>
                      </a:cubicBezTo>
                      <a:lnTo>
                        <a:pt x="64" y="3352"/>
                      </a:lnTo>
                      <a:cubicBezTo>
                        <a:pt x="1" y="3415"/>
                        <a:pt x="1" y="3518"/>
                        <a:pt x="64" y="3578"/>
                      </a:cubicBezTo>
                      <a:cubicBezTo>
                        <a:pt x="96" y="3610"/>
                        <a:pt x="134" y="3627"/>
                        <a:pt x="177" y="3627"/>
                      </a:cubicBezTo>
                      <a:cubicBezTo>
                        <a:pt x="219" y="3627"/>
                        <a:pt x="258" y="3610"/>
                        <a:pt x="290" y="3578"/>
                      </a:cubicBezTo>
                      <a:lnTo>
                        <a:pt x="3594" y="277"/>
                      </a:lnTo>
                      <a:cubicBezTo>
                        <a:pt x="3658" y="214"/>
                        <a:pt x="3658" y="111"/>
                        <a:pt x="3594" y="48"/>
                      </a:cubicBezTo>
                      <a:cubicBezTo>
                        <a:pt x="3562" y="16"/>
                        <a:pt x="3521" y="0"/>
                        <a:pt x="348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2191880" y="1483848"/>
                  <a:ext cx="227208" cy="225344"/>
                </a:xfrm>
                <a:custGeom>
                  <a:avLst/>
                  <a:gdLst/>
                  <a:ahLst/>
                  <a:cxnLst/>
                  <a:rect l="l" t="t" r="r" b="b"/>
                  <a:pathLst>
                    <a:path w="3658" h="3628" extrusionOk="0">
                      <a:moveTo>
                        <a:pt x="176" y="0"/>
                      </a:moveTo>
                      <a:cubicBezTo>
                        <a:pt x="135" y="0"/>
                        <a:pt x="94" y="16"/>
                        <a:pt x="64" y="48"/>
                      </a:cubicBezTo>
                      <a:cubicBezTo>
                        <a:pt x="1" y="111"/>
                        <a:pt x="1" y="214"/>
                        <a:pt x="64" y="277"/>
                      </a:cubicBezTo>
                      <a:lnTo>
                        <a:pt x="3365" y="3578"/>
                      </a:lnTo>
                      <a:cubicBezTo>
                        <a:pt x="3397" y="3610"/>
                        <a:pt x="3439" y="3627"/>
                        <a:pt x="3481" y="3627"/>
                      </a:cubicBezTo>
                      <a:cubicBezTo>
                        <a:pt x="3520" y="3627"/>
                        <a:pt x="3563" y="3610"/>
                        <a:pt x="3594" y="3578"/>
                      </a:cubicBezTo>
                      <a:cubicBezTo>
                        <a:pt x="3658" y="3518"/>
                        <a:pt x="3658" y="3415"/>
                        <a:pt x="3594" y="3352"/>
                      </a:cubicBezTo>
                      <a:lnTo>
                        <a:pt x="290" y="48"/>
                      </a:lnTo>
                      <a:cubicBezTo>
                        <a:pt x="258" y="16"/>
                        <a:pt x="217" y="0"/>
                        <a:pt x="176"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2191880" y="1483848"/>
                  <a:ext cx="227208" cy="225344"/>
                </a:xfrm>
                <a:custGeom>
                  <a:avLst/>
                  <a:gdLst/>
                  <a:ahLst/>
                  <a:cxnLst/>
                  <a:rect l="l" t="t" r="r" b="b"/>
                  <a:pathLst>
                    <a:path w="3658" h="3628" extrusionOk="0">
                      <a:moveTo>
                        <a:pt x="3479" y="0"/>
                      </a:moveTo>
                      <a:cubicBezTo>
                        <a:pt x="3438" y="0"/>
                        <a:pt x="3396" y="16"/>
                        <a:pt x="3365" y="48"/>
                      </a:cubicBezTo>
                      <a:lnTo>
                        <a:pt x="64" y="3352"/>
                      </a:lnTo>
                      <a:cubicBezTo>
                        <a:pt x="1" y="3415"/>
                        <a:pt x="1" y="3518"/>
                        <a:pt x="64" y="3578"/>
                      </a:cubicBezTo>
                      <a:cubicBezTo>
                        <a:pt x="96" y="3610"/>
                        <a:pt x="135" y="3627"/>
                        <a:pt x="177" y="3627"/>
                      </a:cubicBezTo>
                      <a:cubicBezTo>
                        <a:pt x="220" y="3627"/>
                        <a:pt x="258" y="3610"/>
                        <a:pt x="290" y="3578"/>
                      </a:cubicBezTo>
                      <a:lnTo>
                        <a:pt x="3594" y="277"/>
                      </a:lnTo>
                      <a:cubicBezTo>
                        <a:pt x="3658" y="214"/>
                        <a:pt x="3658" y="111"/>
                        <a:pt x="3594" y="48"/>
                      </a:cubicBezTo>
                      <a:cubicBezTo>
                        <a:pt x="3562" y="16"/>
                        <a:pt x="3521" y="0"/>
                        <a:pt x="34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2397103" y="1483848"/>
                  <a:ext cx="227021" cy="225344"/>
                </a:xfrm>
                <a:custGeom>
                  <a:avLst/>
                  <a:gdLst/>
                  <a:ahLst/>
                  <a:cxnLst/>
                  <a:rect l="l" t="t" r="r" b="b"/>
                  <a:pathLst>
                    <a:path w="3655" h="3628" extrusionOk="0">
                      <a:moveTo>
                        <a:pt x="175" y="0"/>
                      </a:moveTo>
                      <a:cubicBezTo>
                        <a:pt x="134" y="0"/>
                        <a:pt x="92" y="16"/>
                        <a:pt x="61" y="48"/>
                      </a:cubicBezTo>
                      <a:cubicBezTo>
                        <a:pt x="1" y="111"/>
                        <a:pt x="1" y="214"/>
                        <a:pt x="61" y="277"/>
                      </a:cubicBezTo>
                      <a:lnTo>
                        <a:pt x="3365" y="3578"/>
                      </a:lnTo>
                      <a:cubicBezTo>
                        <a:pt x="3397" y="3610"/>
                        <a:pt x="3439" y="3627"/>
                        <a:pt x="3478" y="3627"/>
                      </a:cubicBezTo>
                      <a:cubicBezTo>
                        <a:pt x="3520" y="3627"/>
                        <a:pt x="3563" y="3610"/>
                        <a:pt x="3594" y="3578"/>
                      </a:cubicBezTo>
                      <a:cubicBezTo>
                        <a:pt x="3654" y="3518"/>
                        <a:pt x="3654" y="3415"/>
                        <a:pt x="3594" y="3352"/>
                      </a:cubicBezTo>
                      <a:lnTo>
                        <a:pt x="290" y="48"/>
                      </a:lnTo>
                      <a:cubicBezTo>
                        <a:pt x="258" y="16"/>
                        <a:pt x="217" y="0"/>
                        <a:pt x="17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2397103" y="1483848"/>
                  <a:ext cx="227021" cy="225344"/>
                </a:xfrm>
                <a:custGeom>
                  <a:avLst/>
                  <a:gdLst/>
                  <a:ahLst/>
                  <a:cxnLst/>
                  <a:rect l="l" t="t" r="r" b="b"/>
                  <a:pathLst>
                    <a:path w="3655" h="3628" extrusionOk="0">
                      <a:moveTo>
                        <a:pt x="3479" y="0"/>
                      </a:moveTo>
                      <a:cubicBezTo>
                        <a:pt x="3438" y="0"/>
                        <a:pt x="3396" y="16"/>
                        <a:pt x="3365" y="48"/>
                      </a:cubicBezTo>
                      <a:lnTo>
                        <a:pt x="61" y="3352"/>
                      </a:lnTo>
                      <a:cubicBezTo>
                        <a:pt x="1" y="3415"/>
                        <a:pt x="1" y="3518"/>
                        <a:pt x="61" y="3578"/>
                      </a:cubicBezTo>
                      <a:cubicBezTo>
                        <a:pt x="93" y="3610"/>
                        <a:pt x="135" y="3627"/>
                        <a:pt x="177" y="3627"/>
                      </a:cubicBezTo>
                      <a:cubicBezTo>
                        <a:pt x="216" y="3627"/>
                        <a:pt x="259" y="3610"/>
                        <a:pt x="290" y="3578"/>
                      </a:cubicBezTo>
                      <a:lnTo>
                        <a:pt x="3594" y="277"/>
                      </a:lnTo>
                      <a:cubicBezTo>
                        <a:pt x="3654" y="214"/>
                        <a:pt x="3654" y="111"/>
                        <a:pt x="3594" y="48"/>
                      </a:cubicBezTo>
                      <a:cubicBezTo>
                        <a:pt x="3562" y="16"/>
                        <a:pt x="3521" y="0"/>
                        <a:pt x="34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2602139" y="1483848"/>
                  <a:ext cx="227208" cy="225344"/>
                </a:xfrm>
                <a:custGeom>
                  <a:avLst/>
                  <a:gdLst/>
                  <a:ahLst/>
                  <a:cxnLst/>
                  <a:rect l="l" t="t" r="r" b="b"/>
                  <a:pathLst>
                    <a:path w="3658" h="3628" extrusionOk="0">
                      <a:moveTo>
                        <a:pt x="178" y="0"/>
                      </a:moveTo>
                      <a:cubicBezTo>
                        <a:pt x="137" y="0"/>
                        <a:pt x="95" y="16"/>
                        <a:pt x="64" y="48"/>
                      </a:cubicBezTo>
                      <a:cubicBezTo>
                        <a:pt x="0" y="111"/>
                        <a:pt x="0" y="214"/>
                        <a:pt x="64" y="277"/>
                      </a:cubicBezTo>
                      <a:lnTo>
                        <a:pt x="3369" y="3578"/>
                      </a:lnTo>
                      <a:cubicBezTo>
                        <a:pt x="3400" y="3610"/>
                        <a:pt x="3442" y="3627"/>
                        <a:pt x="3481" y="3627"/>
                      </a:cubicBezTo>
                      <a:cubicBezTo>
                        <a:pt x="3523" y="3627"/>
                        <a:pt x="3566" y="3610"/>
                        <a:pt x="3594" y="3578"/>
                      </a:cubicBezTo>
                      <a:cubicBezTo>
                        <a:pt x="3657" y="3518"/>
                        <a:pt x="3657" y="3415"/>
                        <a:pt x="3594" y="3352"/>
                      </a:cubicBezTo>
                      <a:lnTo>
                        <a:pt x="293" y="48"/>
                      </a:lnTo>
                      <a:cubicBezTo>
                        <a:pt x="261" y="16"/>
                        <a:pt x="220" y="0"/>
                        <a:pt x="178"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2602139" y="1483848"/>
                  <a:ext cx="227208" cy="225344"/>
                </a:xfrm>
                <a:custGeom>
                  <a:avLst/>
                  <a:gdLst/>
                  <a:ahLst/>
                  <a:cxnLst/>
                  <a:rect l="l" t="t" r="r" b="b"/>
                  <a:pathLst>
                    <a:path w="3658" h="3628" extrusionOk="0">
                      <a:moveTo>
                        <a:pt x="3482" y="0"/>
                      </a:moveTo>
                      <a:cubicBezTo>
                        <a:pt x="3442" y="0"/>
                        <a:pt x="3400" y="16"/>
                        <a:pt x="3369" y="48"/>
                      </a:cubicBezTo>
                      <a:lnTo>
                        <a:pt x="64" y="3352"/>
                      </a:lnTo>
                      <a:cubicBezTo>
                        <a:pt x="0" y="3415"/>
                        <a:pt x="0" y="3518"/>
                        <a:pt x="64" y="3578"/>
                      </a:cubicBezTo>
                      <a:cubicBezTo>
                        <a:pt x="96" y="3610"/>
                        <a:pt x="138" y="3627"/>
                        <a:pt x="177" y="3627"/>
                      </a:cubicBezTo>
                      <a:cubicBezTo>
                        <a:pt x="219" y="3627"/>
                        <a:pt x="262" y="3610"/>
                        <a:pt x="293" y="3578"/>
                      </a:cubicBezTo>
                      <a:lnTo>
                        <a:pt x="3594" y="277"/>
                      </a:lnTo>
                      <a:cubicBezTo>
                        <a:pt x="3657" y="214"/>
                        <a:pt x="3657" y="111"/>
                        <a:pt x="3594" y="48"/>
                      </a:cubicBezTo>
                      <a:cubicBezTo>
                        <a:pt x="3564" y="16"/>
                        <a:pt x="3523" y="0"/>
                        <a:pt x="348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2807423" y="1483848"/>
                  <a:ext cx="227145" cy="225344"/>
                </a:xfrm>
                <a:custGeom>
                  <a:avLst/>
                  <a:gdLst/>
                  <a:ahLst/>
                  <a:cxnLst/>
                  <a:rect l="l" t="t" r="r" b="b"/>
                  <a:pathLst>
                    <a:path w="3657" h="3628" extrusionOk="0">
                      <a:moveTo>
                        <a:pt x="177" y="0"/>
                      </a:moveTo>
                      <a:cubicBezTo>
                        <a:pt x="137" y="0"/>
                        <a:pt x="95" y="16"/>
                        <a:pt x="64" y="48"/>
                      </a:cubicBezTo>
                      <a:cubicBezTo>
                        <a:pt x="0" y="111"/>
                        <a:pt x="0" y="214"/>
                        <a:pt x="64" y="277"/>
                      </a:cubicBezTo>
                      <a:lnTo>
                        <a:pt x="3368" y="3578"/>
                      </a:lnTo>
                      <a:cubicBezTo>
                        <a:pt x="3399" y="3610"/>
                        <a:pt x="3438" y="3627"/>
                        <a:pt x="3480" y="3627"/>
                      </a:cubicBezTo>
                      <a:cubicBezTo>
                        <a:pt x="3522" y="3627"/>
                        <a:pt x="3561" y="3610"/>
                        <a:pt x="3593" y="3578"/>
                      </a:cubicBezTo>
                      <a:cubicBezTo>
                        <a:pt x="3656" y="3518"/>
                        <a:pt x="3656" y="3415"/>
                        <a:pt x="3593" y="3352"/>
                      </a:cubicBezTo>
                      <a:lnTo>
                        <a:pt x="289" y="48"/>
                      </a:lnTo>
                      <a:cubicBezTo>
                        <a:pt x="259" y="16"/>
                        <a:pt x="218" y="0"/>
                        <a:pt x="17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012646" y="1483848"/>
                  <a:ext cx="227208" cy="225344"/>
                </a:xfrm>
                <a:custGeom>
                  <a:avLst/>
                  <a:gdLst/>
                  <a:ahLst/>
                  <a:cxnLst/>
                  <a:rect l="l" t="t" r="r" b="b"/>
                  <a:pathLst>
                    <a:path w="3658" h="3628" extrusionOk="0">
                      <a:moveTo>
                        <a:pt x="176" y="0"/>
                      </a:moveTo>
                      <a:cubicBezTo>
                        <a:pt x="136" y="0"/>
                        <a:pt x="95" y="16"/>
                        <a:pt x="64" y="48"/>
                      </a:cubicBezTo>
                      <a:cubicBezTo>
                        <a:pt x="0" y="111"/>
                        <a:pt x="0" y="214"/>
                        <a:pt x="64" y="277"/>
                      </a:cubicBezTo>
                      <a:lnTo>
                        <a:pt x="3368" y="3578"/>
                      </a:lnTo>
                      <a:cubicBezTo>
                        <a:pt x="3396" y="3610"/>
                        <a:pt x="3438" y="3627"/>
                        <a:pt x="3480" y="3627"/>
                      </a:cubicBezTo>
                      <a:cubicBezTo>
                        <a:pt x="3519" y="3627"/>
                        <a:pt x="3561" y="3610"/>
                        <a:pt x="3594" y="3578"/>
                      </a:cubicBezTo>
                      <a:cubicBezTo>
                        <a:pt x="3657" y="3518"/>
                        <a:pt x="3657" y="3415"/>
                        <a:pt x="3594" y="3352"/>
                      </a:cubicBezTo>
                      <a:lnTo>
                        <a:pt x="289" y="48"/>
                      </a:lnTo>
                      <a:cubicBezTo>
                        <a:pt x="257" y="16"/>
                        <a:pt x="217" y="0"/>
                        <a:pt x="176"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3012646" y="1483848"/>
                  <a:ext cx="227208" cy="225344"/>
                </a:xfrm>
                <a:custGeom>
                  <a:avLst/>
                  <a:gdLst/>
                  <a:ahLst/>
                  <a:cxnLst/>
                  <a:rect l="l" t="t" r="r" b="b"/>
                  <a:pathLst>
                    <a:path w="3658" h="3628" extrusionOk="0">
                      <a:moveTo>
                        <a:pt x="3479" y="0"/>
                      </a:moveTo>
                      <a:cubicBezTo>
                        <a:pt x="3438" y="0"/>
                        <a:pt x="3398" y="16"/>
                        <a:pt x="3368" y="48"/>
                      </a:cubicBezTo>
                      <a:lnTo>
                        <a:pt x="64" y="3352"/>
                      </a:lnTo>
                      <a:cubicBezTo>
                        <a:pt x="0" y="3415"/>
                        <a:pt x="0" y="3518"/>
                        <a:pt x="64" y="3578"/>
                      </a:cubicBezTo>
                      <a:cubicBezTo>
                        <a:pt x="95" y="3610"/>
                        <a:pt x="134" y="3627"/>
                        <a:pt x="176" y="3627"/>
                      </a:cubicBezTo>
                      <a:cubicBezTo>
                        <a:pt x="218" y="3627"/>
                        <a:pt x="257" y="3610"/>
                        <a:pt x="289" y="3578"/>
                      </a:cubicBezTo>
                      <a:lnTo>
                        <a:pt x="3594" y="277"/>
                      </a:lnTo>
                      <a:cubicBezTo>
                        <a:pt x="3657" y="214"/>
                        <a:pt x="3657" y="111"/>
                        <a:pt x="3594" y="48"/>
                      </a:cubicBezTo>
                      <a:cubicBezTo>
                        <a:pt x="3562" y="16"/>
                        <a:pt x="3520" y="0"/>
                        <a:pt x="34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3217869" y="1483848"/>
                  <a:ext cx="227208" cy="225344"/>
                </a:xfrm>
                <a:custGeom>
                  <a:avLst/>
                  <a:gdLst/>
                  <a:ahLst/>
                  <a:cxnLst/>
                  <a:rect l="l" t="t" r="r" b="b"/>
                  <a:pathLst>
                    <a:path w="3658" h="3628" extrusionOk="0">
                      <a:moveTo>
                        <a:pt x="175" y="0"/>
                      </a:moveTo>
                      <a:cubicBezTo>
                        <a:pt x="134" y="0"/>
                        <a:pt x="94" y="16"/>
                        <a:pt x="64" y="48"/>
                      </a:cubicBezTo>
                      <a:cubicBezTo>
                        <a:pt x="0" y="111"/>
                        <a:pt x="0" y="214"/>
                        <a:pt x="64" y="277"/>
                      </a:cubicBezTo>
                      <a:lnTo>
                        <a:pt x="3364" y="3578"/>
                      </a:lnTo>
                      <a:cubicBezTo>
                        <a:pt x="3396" y="3610"/>
                        <a:pt x="3438" y="3627"/>
                        <a:pt x="3480" y="3627"/>
                      </a:cubicBezTo>
                      <a:cubicBezTo>
                        <a:pt x="3519" y="3627"/>
                        <a:pt x="3561" y="3610"/>
                        <a:pt x="3594" y="3578"/>
                      </a:cubicBezTo>
                      <a:cubicBezTo>
                        <a:pt x="3657" y="3518"/>
                        <a:pt x="3657" y="3415"/>
                        <a:pt x="3594" y="3352"/>
                      </a:cubicBezTo>
                      <a:lnTo>
                        <a:pt x="290" y="48"/>
                      </a:lnTo>
                      <a:cubicBezTo>
                        <a:pt x="258" y="16"/>
                        <a:pt x="216" y="0"/>
                        <a:pt x="17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3217869" y="1483848"/>
                  <a:ext cx="227208" cy="225344"/>
                </a:xfrm>
                <a:custGeom>
                  <a:avLst/>
                  <a:gdLst/>
                  <a:ahLst/>
                  <a:cxnLst/>
                  <a:rect l="l" t="t" r="r" b="b"/>
                  <a:pathLst>
                    <a:path w="3658" h="3628" extrusionOk="0">
                      <a:moveTo>
                        <a:pt x="3479" y="0"/>
                      </a:moveTo>
                      <a:cubicBezTo>
                        <a:pt x="3437" y="0"/>
                        <a:pt x="3396" y="16"/>
                        <a:pt x="3364" y="48"/>
                      </a:cubicBezTo>
                      <a:lnTo>
                        <a:pt x="64" y="3352"/>
                      </a:lnTo>
                      <a:cubicBezTo>
                        <a:pt x="0" y="3415"/>
                        <a:pt x="0" y="3518"/>
                        <a:pt x="64" y="3578"/>
                      </a:cubicBezTo>
                      <a:cubicBezTo>
                        <a:pt x="92" y="3610"/>
                        <a:pt x="134" y="3627"/>
                        <a:pt x="176" y="3627"/>
                      </a:cubicBezTo>
                      <a:cubicBezTo>
                        <a:pt x="215" y="3627"/>
                        <a:pt x="257" y="3610"/>
                        <a:pt x="290" y="3578"/>
                      </a:cubicBezTo>
                      <a:lnTo>
                        <a:pt x="3594" y="277"/>
                      </a:lnTo>
                      <a:cubicBezTo>
                        <a:pt x="3657" y="214"/>
                        <a:pt x="3657" y="111"/>
                        <a:pt x="3594" y="48"/>
                      </a:cubicBezTo>
                      <a:cubicBezTo>
                        <a:pt x="3562" y="16"/>
                        <a:pt x="3520" y="0"/>
                        <a:pt x="34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3423091" y="1483848"/>
                  <a:ext cx="226959" cy="225344"/>
                </a:xfrm>
                <a:custGeom>
                  <a:avLst/>
                  <a:gdLst/>
                  <a:ahLst/>
                  <a:cxnLst/>
                  <a:rect l="l" t="t" r="r" b="b"/>
                  <a:pathLst>
                    <a:path w="3654" h="3628" extrusionOk="0">
                      <a:moveTo>
                        <a:pt x="175" y="0"/>
                      </a:moveTo>
                      <a:cubicBezTo>
                        <a:pt x="133" y="0"/>
                        <a:pt x="92" y="16"/>
                        <a:pt x="60" y="48"/>
                      </a:cubicBezTo>
                      <a:cubicBezTo>
                        <a:pt x="0" y="111"/>
                        <a:pt x="0" y="214"/>
                        <a:pt x="60" y="277"/>
                      </a:cubicBezTo>
                      <a:lnTo>
                        <a:pt x="3364" y="3578"/>
                      </a:lnTo>
                      <a:cubicBezTo>
                        <a:pt x="3396" y="3610"/>
                        <a:pt x="3439" y="3627"/>
                        <a:pt x="3477" y="3627"/>
                      </a:cubicBezTo>
                      <a:cubicBezTo>
                        <a:pt x="3519" y="3627"/>
                        <a:pt x="3561" y="3610"/>
                        <a:pt x="3594" y="3578"/>
                      </a:cubicBezTo>
                      <a:cubicBezTo>
                        <a:pt x="3654" y="3518"/>
                        <a:pt x="3654" y="3415"/>
                        <a:pt x="3594" y="3352"/>
                      </a:cubicBezTo>
                      <a:lnTo>
                        <a:pt x="290" y="48"/>
                      </a:lnTo>
                      <a:cubicBezTo>
                        <a:pt x="258" y="16"/>
                        <a:pt x="216" y="0"/>
                        <a:pt x="17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3423091" y="1483848"/>
                  <a:ext cx="226959" cy="225344"/>
                </a:xfrm>
                <a:custGeom>
                  <a:avLst/>
                  <a:gdLst/>
                  <a:ahLst/>
                  <a:cxnLst/>
                  <a:rect l="l" t="t" r="r" b="b"/>
                  <a:pathLst>
                    <a:path w="3654" h="3628" extrusionOk="0">
                      <a:moveTo>
                        <a:pt x="3479" y="0"/>
                      </a:moveTo>
                      <a:cubicBezTo>
                        <a:pt x="3437" y="0"/>
                        <a:pt x="3396" y="16"/>
                        <a:pt x="3364" y="48"/>
                      </a:cubicBezTo>
                      <a:lnTo>
                        <a:pt x="60" y="3352"/>
                      </a:lnTo>
                      <a:cubicBezTo>
                        <a:pt x="0" y="3415"/>
                        <a:pt x="0" y="3518"/>
                        <a:pt x="60" y="3578"/>
                      </a:cubicBezTo>
                      <a:cubicBezTo>
                        <a:pt x="92" y="3610"/>
                        <a:pt x="134" y="3627"/>
                        <a:pt x="176" y="3627"/>
                      </a:cubicBezTo>
                      <a:cubicBezTo>
                        <a:pt x="215" y="3627"/>
                        <a:pt x="257" y="3610"/>
                        <a:pt x="290" y="3578"/>
                      </a:cubicBezTo>
                      <a:lnTo>
                        <a:pt x="3594" y="277"/>
                      </a:lnTo>
                      <a:cubicBezTo>
                        <a:pt x="3654" y="214"/>
                        <a:pt x="3654" y="111"/>
                        <a:pt x="3594" y="48"/>
                      </a:cubicBezTo>
                      <a:cubicBezTo>
                        <a:pt x="3562" y="16"/>
                        <a:pt x="3520" y="0"/>
                        <a:pt x="34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3628065" y="1483848"/>
                  <a:ext cx="227208" cy="225344"/>
                </a:xfrm>
                <a:custGeom>
                  <a:avLst/>
                  <a:gdLst/>
                  <a:ahLst/>
                  <a:cxnLst/>
                  <a:rect l="l" t="t" r="r" b="b"/>
                  <a:pathLst>
                    <a:path w="3658" h="3628" extrusionOk="0">
                      <a:moveTo>
                        <a:pt x="3482" y="0"/>
                      </a:moveTo>
                      <a:cubicBezTo>
                        <a:pt x="3441" y="0"/>
                        <a:pt x="3400" y="16"/>
                        <a:pt x="3368" y="48"/>
                      </a:cubicBezTo>
                      <a:lnTo>
                        <a:pt x="64" y="3352"/>
                      </a:lnTo>
                      <a:cubicBezTo>
                        <a:pt x="1" y="3415"/>
                        <a:pt x="1" y="3518"/>
                        <a:pt x="64" y="3578"/>
                      </a:cubicBezTo>
                      <a:cubicBezTo>
                        <a:pt x="96" y="3610"/>
                        <a:pt x="139" y="3627"/>
                        <a:pt x="177" y="3627"/>
                      </a:cubicBezTo>
                      <a:cubicBezTo>
                        <a:pt x="219" y="3627"/>
                        <a:pt x="261" y="3610"/>
                        <a:pt x="294" y="3578"/>
                      </a:cubicBezTo>
                      <a:lnTo>
                        <a:pt x="3594" y="277"/>
                      </a:lnTo>
                      <a:cubicBezTo>
                        <a:pt x="3658" y="214"/>
                        <a:pt x="3658" y="111"/>
                        <a:pt x="3594" y="48"/>
                      </a:cubicBezTo>
                      <a:cubicBezTo>
                        <a:pt x="3564" y="16"/>
                        <a:pt x="3524" y="0"/>
                        <a:pt x="348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3833288" y="1483848"/>
                  <a:ext cx="227208" cy="225344"/>
                </a:xfrm>
                <a:custGeom>
                  <a:avLst/>
                  <a:gdLst/>
                  <a:ahLst/>
                  <a:cxnLst/>
                  <a:rect l="l" t="t" r="r" b="b"/>
                  <a:pathLst>
                    <a:path w="3658" h="3628" extrusionOk="0">
                      <a:moveTo>
                        <a:pt x="178" y="0"/>
                      </a:moveTo>
                      <a:cubicBezTo>
                        <a:pt x="137" y="0"/>
                        <a:pt x="96" y="16"/>
                        <a:pt x="64" y="48"/>
                      </a:cubicBezTo>
                      <a:cubicBezTo>
                        <a:pt x="1" y="111"/>
                        <a:pt x="1" y="214"/>
                        <a:pt x="64" y="277"/>
                      </a:cubicBezTo>
                      <a:lnTo>
                        <a:pt x="3368" y="3578"/>
                      </a:lnTo>
                      <a:cubicBezTo>
                        <a:pt x="3400" y="3610"/>
                        <a:pt x="3439" y="3627"/>
                        <a:pt x="3482" y="3627"/>
                      </a:cubicBezTo>
                      <a:cubicBezTo>
                        <a:pt x="3524" y="3627"/>
                        <a:pt x="3563" y="3610"/>
                        <a:pt x="3594" y="3578"/>
                      </a:cubicBezTo>
                      <a:cubicBezTo>
                        <a:pt x="3658" y="3518"/>
                        <a:pt x="3658" y="3415"/>
                        <a:pt x="3594" y="3352"/>
                      </a:cubicBezTo>
                      <a:lnTo>
                        <a:pt x="290" y="48"/>
                      </a:lnTo>
                      <a:cubicBezTo>
                        <a:pt x="260" y="16"/>
                        <a:pt x="220" y="0"/>
                        <a:pt x="178"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1452917" y="922840"/>
                  <a:ext cx="216897" cy="574292"/>
                </a:xfrm>
                <a:custGeom>
                  <a:avLst/>
                  <a:gdLst/>
                  <a:ahLst/>
                  <a:cxnLst/>
                  <a:rect l="l" t="t" r="r" b="b"/>
                  <a:pathLst>
                    <a:path w="3492" h="9246" extrusionOk="0">
                      <a:moveTo>
                        <a:pt x="961" y="0"/>
                      </a:moveTo>
                      <a:cubicBezTo>
                        <a:pt x="920" y="0"/>
                        <a:pt x="878" y="15"/>
                        <a:pt x="846" y="46"/>
                      </a:cubicBezTo>
                      <a:cubicBezTo>
                        <a:pt x="783" y="109"/>
                        <a:pt x="783" y="211"/>
                        <a:pt x="846" y="275"/>
                      </a:cubicBezTo>
                      <a:lnTo>
                        <a:pt x="1862" y="1290"/>
                      </a:lnTo>
                      <a:lnTo>
                        <a:pt x="653" y="2496"/>
                      </a:lnTo>
                      <a:cubicBezTo>
                        <a:pt x="589" y="2560"/>
                        <a:pt x="589" y="2662"/>
                        <a:pt x="653" y="2726"/>
                      </a:cubicBezTo>
                      <a:lnTo>
                        <a:pt x="2218" y="4291"/>
                      </a:lnTo>
                      <a:lnTo>
                        <a:pt x="49" y="6460"/>
                      </a:lnTo>
                      <a:cubicBezTo>
                        <a:pt x="15" y="6492"/>
                        <a:pt x="0" y="6534"/>
                        <a:pt x="0" y="6580"/>
                      </a:cubicBezTo>
                      <a:cubicBezTo>
                        <a:pt x="4" y="6626"/>
                        <a:pt x="25" y="6668"/>
                        <a:pt x="60" y="6700"/>
                      </a:cubicBezTo>
                      <a:lnTo>
                        <a:pt x="3209" y="9210"/>
                      </a:lnTo>
                      <a:cubicBezTo>
                        <a:pt x="3237" y="9231"/>
                        <a:pt x="3273" y="9246"/>
                        <a:pt x="3308" y="9246"/>
                      </a:cubicBezTo>
                      <a:cubicBezTo>
                        <a:pt x="3357" y="9246"/>
                        <a:pt x="3403" y="9225"/>
                        <a:pt x="3434" y="9182"/>
                      </a:cubicBezTo>
                      <a:cubicBezTo>
                        <a:pt x="3491" y="9115"/>
                        <a:pt x="3477" y="9013"/>
                        <a:pt x="3410" y="8956"/>
                      </a:cubicBezTo>
                      <a:lnTo>
                        <a:pt x="402" y="6559"/>
                      </a:lnTo>
                      <a:lnTo>
                        <a:pt x="2557" y="4404"/>
                      </a:lnTo>
                      <a:cubicBezTo>
                        <a:pt x="2620" y="4341"/>
                        <a:pt x="2620" y="4238"/>
                        <a:pt x="2557" y="4175"/>
                      </a:cubicBezTo>
                      <a:lnTo>
                        <a:pt x="995" y="2613"/>
                      </a:lnTo>
                      <a:lnTo>
                        <a:pt x="2204" y="1403"/>
                      </a:lnTo>
                      <a:cubicBezTo>
                        <a:pt x="2264" y="1340"/>
                        <a:pt x="2264" y="1238"/>
                        <a:pt x="2204" y="1175"/>
                      </a:cubicBezTo>
                      <a:lnTo>
                        <a:pt x="1076" y="46"/>
                      </a:lnTo>
                      <a:cubicBezTo>
                        <a:pt x="1044" y="15"/>
                        <a:pt x="1003" y="0"/>
                        <a:pt x="961"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1411488" y="932157"/>
                  <a:ext cx="218201" cy="564975"/>
                </a:xfrm>
                <a:custGeom>
                  <a:avLst/>
                  <a:gdLst/>
                  <a:ahLst/>
                  <a:cxnLst/>
                  <a:rect l="l" t="t" r="r" b="b"/>
                  <a:pathLst>
                    <a:path w="3513" h="9096" extrusionOk="0">
                      <a:moveTo>
                        <a:pt x="2680" y="1"/>
                      </a:moveTo>
                      <a:cubicBezTo>
                        <a:pt x="2640" y="1"/>
                        <a:pt x="2599" y="16"/>
                        <a:pt x="2568" y="47"/>
                      </a:cubicBezTo>
                      <a:cubicBezTo>
                        <a:pt x="1450" y="1155"/>
                        <a:pt x="1450" y="1155"/>
                        <a:pt x="1496" y="1261"/>
                      </a:cubicBezTo>
                      <a:cubicBezTo>
                        <a:pt x="1507" y="1289"/>
                        <a:pt x="1524" y="1310"/>
                        <a:pt x="1545" y="1328"/>
                      </a:cubicBezTo>
                      <a:cubicBezTo>
                        <a:pt x="1616" y="1391"/>
                        <a:pt x="2215" y="1994"/>
                        <a:pt x="2670" y="2452"/>
                      </a:cubicBezTo>
                      <a:lnTo>
                        <a:pt x="1069" y="4050"/>
                      </a:lnTo>
                      <a:cubicBezTo>
                        <a:pt x="1041" y="4081"/>
                        <a:pt x="1023" y="4120"/>
                        <a:pt x="1023" y="4166"/>
                      </a:cubicBezTo>
                      <a:cubicBezTo>
                        <a:pt x="1023" y="4208"/>
                        <a:pt x="1041" y="4247"/>
                        <a:pt x="1069" y="4279"/>
                      </a:cubicBezTo>
                      <a:lnTo>
                        <a:pt x="3110" y="6321"/>
                      </a:lnTo>
                      <a:lnTo>
                        <a:pt x="81" y="8811"/>
                      </a:lnTo>
                      <a:cubicBezTo>
                        <a:pt x="11" y="8866"/>
                        <a:pt x="0" y="8969"/>
                        <a:pt x="57" y="9036"/>
                      </a:cubicBezTo>
                      <a:cubicBezTo>
                        <a:pt x="89" y="9075"/>
                        <a:pt x="135" y="9096"/>
                        <a:pt x="184" y="9096"/>
                      </a:cubicBezTo>
                      <a:cubicBezTo>
                        <a:pt x="219" y="9096"/>
                        <a:pt x="254" y="9081"/>
                        <a:pt x="286" y="9057"/>
                      </a:cubicBezTo>
                      <a:lnTo>
                        <a:pt x="3453" y="6454"/>
                      </a:lnTo>
                      <a:cubicBezTo>
                        <a:pt x="3488" y="6427"/>
                        <a:pt x="3509" y="6384"/>
                        <a:pt x="3509" y="6339"/>
                      </a:cubicBezTo>
                      <a:cubicBezTo>
                        <a:pt x="3512" y="6293"/>
                        <a:pt x="3496" y="6251"/>
                        <a:pt x="3463" y="6218"/>
                      </a:cubicBezTo>
                      <a:lnTo>
                        <a:pt x="1411" y="4166"/>
                      </a:lnTo>
                      <a:lnTo>
                        <a:pt x="3009" y="2565"/>
                      </a:lnTo>
                      <a:cubicBezTo>
                        <a:pt x="3072" y="2506"/>
                        <a:pt x="3072" y="2403"/>
                        <a:pt x="3009" y="2340"/>
                      </a:cubicBezTo>
                      <a:cubicBezTo>
                        <a:pt x="2360" y="1684"/>
                        <a:pt x="2039" y="1359"/>
                        <a:pt x="1870" y="1197"/>
                      </a:cubicBezTo>
                      <a:cubicBezTo>
                        <a:pt x="2067" y="999"/>
                        <a:pt x="2504" y="566"/>
                        <a:pt x="2793" y="276"/>
                      </a:cubicBezTo>
                      <a:cubicBezTo>
                        <a:pt x="2857" y="213"/>
                        <a:pt x="2857" y="111"/>
                        <a:pt x="2797" y="47"/>
                      </a:cubicBezTo>
                      <a:cubicBezTo>
                        <a:pt x="2765" y="17"/>
                        <a:pt x="2723" y="1"/>
                        <a:pt x="2680"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1535466" y="704512"/>
                  <a:ext cx="1206908" cy="799388"/>
                </a:xfrm>
                <a:custGeom>
                  <a:avLst/>
                  <a:gdLst/>
                  <a:ahLst/>
                  <a:cxnLst/>
                  <a:rect l="l" t="t" r="r" b="b"/>
                  <a:pathLst>
                    <a:path w="19431" h="12870" extrusionOk="0">
                      <a:moveTo>
                        <a:pt x="184" y="1"/>
                      </a:moveTo>
                      <a:cubicBezTo>
                        <a:pt x="132" y="1"/>
                        <a:pt x="81" y="26"/>
                        <a:pt x="50" y="73"/>
                      </a:cubicBezTo>
                      <a:cubicBezTo>
                        <a:pt x="1" y="147"/>
                        <a:pt x="22" y="246"/>
                        <a:pt x="95" y="295"/>
                      </a:cubicBezTo>
                      <a:lnTo>
                        <a:pt x="19159" y="12845"/>
                      </a:lnTo>
                      <a:cubicBezTo>
                        <a:pt x="19187" y="12863"/>
                        <a:pt x="19215" y="12870"/>
                        <a:pt x="19247" y="12870"/>
                      </a:cubicBezTo>
                      <a:cubicBezTo>
                        <a:pt x="19300" y="12870"/>
                        <a:pt x="19349" y="12845"/>
                        <a:pt x="19381" y="12796"/>
                      </a:cubicBezTo>
                      <a:cubicBezTo>
                        <a:pt x="19430" y="12722"/>
                        <a:pt x="19409" y="12624"/>
                        <a:pt x="19336" y="12574"/>
                      </a:cubicBezTo>
                      <a:lnTo>
                        <a:pt x="272" y="27"/>
                      </a:lnTo>
                      <a:cubicBezTo>
                        <a:pt x="245" y="9"/>
                        <a:pt x="214" y="1"/>
                        <a:pt x="184"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31"/>
              <p:cNvSpPr/>
              <p:nvPr/>
            </p:nvSpPr>
            <p:spPr>
              <a:xfrm>
                <a:off x="2924293" y="1457143"/>
                <a:ext cx="365485" cy="365485"/>
              </a:xfrm>
              <a:custGeom>
                <a:avLst/>
                <a:gdLst/>
                <a:ahLst/>
                <a:cxnLst/>
                <a:rect l="l" t="t" r="r" b="b"/>
                <a:pathLst>
                  <a:path w="6542" h="6542" extrusionOk="0">
                    <a:moveTo>
                      <a:pt x="85" y="0"/>
                    </a:moveTo>
                    <a:cubicBezTo>
                      <a:pt x="39" y="0"/>
                      <a:pt x="0" y="39"/>
                      <a:pt x="0" y="85"/>
                    </a:cubicBezTo>
                    <a:lnTo>
                      <a:pt x="0" y="6457"/>
                    </a:lnTo>
                    <a:cubicBezTo>
                      <a:pt x="0" y="6503"/>
                      <a:pt x="39" y="6541"/>
                      <a:pt x="85" y="6541"/>
                    </a:cubicBezTo>
                    <a:lnTo>
                      <a:pt x="6457" y="6541"/>
                    </a:lnTo>
                    <a:cubicBezTo>
                      <a:pt x="6503" y="6541"/>
                      <a:pt x="6542" y="6503"/>
                      <a:pt x="6542" y="6457"/>
                    </a:cubicBezTo>
                    <a:lnTo>
                      <a:pt x="6542" y="85"/>
                    </a:lnTo>
                    <a:cubicBezTo>
                      <a:pt x="6542" y="39"/>
                      <a:pt x="6503" y="0"/>
                      <a:pt x="6457"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3007592" y="1546197"/>
                <a:ext cx="63689" cy="188385"/>
              </a:xfrm>
              <a:custGeom>
                <a:avLst/>
                <a:gdLst/>
                <a:ahLst/>
                <a:cxnLst/>
                <a:rect l="l" t="t" r="r" b="b"/>
                <a:pathLst>
                  <a:path w="1140" h="3372" extrusionOk="0">
                    <a:moveTo>
                      <a:pt x="586" y="1"/>
                    </a:moveTo>
                    <a:lnTo>
                      <a:pt x="586" y="2190"/>
                    </a:lnTo>
                    <a:cubicBezTo>
                      <a:pt x="586" y="2599"/>
                      <a:pt x="393" y="2815"/>
                      <a:pt x="1" y="2836"/>
                    </a:cubicBezTo>
                    <a:lnTo>
                      <a:pt x="1" y="3372"/>
                    </a:lnTo>
                    <a:cubicBezTo>
                      <a:pt x="227" y="3361"/>
                      <a:pt x="424" y="3312"/>
                      <a:pt x="597" y="3220"/>
                    </a:cubicBezTo>
                    <a:cubicBezTo>
                      <a:pt x="770" y="3125"/>
                      <a:pt x="904" y="2991"/>
                      <a:pt x="995" y="2818"/>
                    </a:cubicBezTo>
                    <a:cubicBezTo>
                      <a:pt x="1091" y="2646"/>
                      <a:pt x="1140" y="2441"/>
                      <a:pt x="1140" y="2201"/>
                    </a:cubicBezTo>
                    <a:lnTo>
                      <a:pt x="1140"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3098043" y="1545247"/>
                <a:ext cx="108439" cy="158608"/>
              </a:xfrm>
              <a:custGeom>
                <a:avLst/>
                <a:gdLst/>
                <a:ahLst/>
                <a:cxnLst/>
                <a:rect l="l" t="t" r="r" b="b"/>
                <a:pathLst>
                  <a:path w="1941" h="2839" extrusionOk="0">
                    <a:moveTo>
                      <a:pt x="1013" y="0"/>
                    </a:moveTo>
                    <a:cubicBezTo>
                      <a:pt x="751" y="14"/>
                      <a:pt x="540" y="91"/>
                      <a:pt x="382" y="240"/>
                    </a:cubicBezTo>
                    <a:cubicBezTo>
                      <a:pt x="227" y="388"/>
                      <a:pt x="145" y="578"/>
                      <a:pt x="145" y="822"/>
                    </a:cubicBezTo>
                    <a:cubicBezTo>
                      <a:pt x="145" y="983"/>
                      <a:pt x="184" y="1121"/>
                      <a:pt x="261" y="1231"/>
                    </a:cubicBezTo>
                    <a:cubicBezTo>
                      <a:pt x="339" y="1340"/>
                      <a:pt x="431" y="1421"/>
                      <a:pt x="536" y="1481"/>
                    </a:cubicBezTo>
                    <a:cubicBezTo>
                      <a:pt x="642" y="1537"/>
                      <a:pt x="777" y="1597"/>
                      <a:pt x="935" y="1660"/>
                    </a:cubicBezTo>
                    <a:cubicBezTo>
                      <a:pt x="1207" y="1766"/>
                      <a:pt x="1340" y="1893"/>
                      <a:pt x="1340" y="2038"/>
                    </a:cubicBezTo>
                    <a:cubicBezTo>
                      <a:pt x="1340" y="2147"/>
                      <a:pt x="1298" y="2228"/>
                      <a:pt x="1210" y="2277"/>
                    </a:cubicBezTo>
                    <a:cubicBezTo>
                      <a:pt x="1125" y="2327"/>
                      <a:pt x="1023" y="2352"/>
                      <a:pt x="907" y="2352"/>
                    </a:cubicBezTo>
                    <a:cubicBezTo>
                      <a:pt x="808" y="2352"/>
                      <a:pt x="699" y="2331"/>
                      <a:pt x="575" y="2285"/>
                    </a:cubicBezTo>
                    <a:cubicBezTo>
                      <a:pt x="452" y="2239"/>
                      <a:pt x="339" y="2179"/>
                      <a:pt x="244" y="2108"/>
                    </a:cubicBezTo>
                    <a:lnTo>
                      <a:pt x="1" y="2539"/>
                    </a:lnTo>
                    <a:cubicBezTo>
                      <a:pt x="142" y="2637"/>
                      <a:pt x="297" y="2715"/>
                      <a:pt x="459" y="2764"/>
                    </a:cubicBezTo>
                    <a:cubicBezTo>
                      <a:pt x="624" y="2814"/>
                      <a:pt x="790" y="2839"/>
                      <a:pt x="956" y="2839"/>
                    </a:cubicBezTo>
                    <a:cubicBezTo>
                      <a:pt x="1158" y="2839"/>
                      <a:pt x="1330" y="2800"/>
                      <a:pt x="1475" y="2729"/>
                    </a:cubicBezTo>
                    <a:cubicBezTo>
                      <a:pt x="1615" y="2658"/>
                      <a:pt x="1725" y="2560"/>
                      <a:pt x="1802" y="2437"/>
                    </a:cubicBezTo>
                    <a:cubicBezTo>
                      <a:pt x="1877" y="2313"/>
                      <a:pt x="1912" y="2183"/>
                      <a:pt x="1912" y="2038"/>
                    </a:cubicBezTo>
                    <a:cubicBezTo>
                      <a:pt x="1912" y="1869"/>
                      <a:pt x="1884" y="1732"/>
                      <a:pt x="1820" y="1626"/>
                    </a:cubicBezTo>
                    <a:cubicBezTo>
                      <a:pt x="1757" y="1516"/>
                      <a:pt x="1679" y="1431"/>
                      <a:pt x="1588" y="1368"/>
                    </a:cubicBezTo>
                    <a:cubicBezTo>
                      <a:pt x="1492" y="1304"/>
                      <a:pt x="1379" y="1252"/>
                      <a:pt x="1249" y="1203"/>
                    </a:cubicBezTo>
                    <a:cubicBezTo>
                      <a:pt x="1087" y="1143"/>
                      <a:pt x="960" y="1079"/>
                      <a:pt x="861" y="1012"/>
                    </a:cubicBezTo>
                    <a:cubicBezTo>
                      <a:pt x="762" y="944"/>
                      <a:pt x="717" y="867"/>
                      <a:pt x="717" y="779"/>
                    </a:cubicBezTo>
                    <a:cubicBezTo>
                      <a:pt x="717" y="684"/>
                      <a:pt x="748" y="610"/>
                      <a:pt x="815" y="560"/>
                    </a:cubicBezTo>
                    <a:cubicBezTo>
                      <a:pt x="883" y="515"/>
                      <a:pt x="977" y="490"/>
                      <a:pt x="1098" y="490"/>
                    </a:cubicBezTo>
                    <a:cubicBezTo>
                      <a:pt x="1277" y="490"/>
                      <a:pt x="1489" y="557"/>
                      <a:pt x="1732" y="691"/>
                    </a:cubicBezTo>
                    <a:lnTo>
                      <a:pt x="1940" y="272"/>
                    </a:lnTo>
                    <a:cubicBezTo>
                      <a:pt x="1809" y="183"/>
                      <a:pt x="1672" y="116"/>
                      <a:pt x="1534" y="70"/>
                    </a:cubicBezTo>
                    <a:cubicBezTo>
                      <a:pt x="1394" y="25"/>
                      <a:pt x="1221" y="0"/>
                      <a:pt x="101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1705584" y="3813379"/>
                <a:ext cx="1462444" cy="731306"/>
              </a:xfrm>
              <a:custGeom>
                <a:avLst/>
                <a:gdLst/>
                <a:ahLst/>
                <a:cxnLst/>
                <a:rect l="l" t="t" r="r" b="b"/>
                <a:pathLst>
                  <a:path w="26177" h="13090" extrusionOk="0">
                    <a:moveTo>
                      <a:pt x="12829" y="3960"/>
                    </a:moveTo>
                    <a:lnTo>
                      <a:pt x="19230" y="10364"/>
                    </a:lnTo>
                    <a:lnTo>
                      <a:pt x="6426" y="10364"/>
                    </a:lnTo>
                    <a:lnTo>
                      <a:pt x="12829" y="3960"/>
                    </a:lnTo>
                    <a:close/>
                    <a:moveTo>
                      <a:pt x="13086" y="1"/>
                    </a:moveTo>
                    <a:lnTo>
                      <a:pt x="1" y="13090"/>
                    </a:lnTo>
                    <a:lnTo>
                      <a:pt x="26176" y="13090"/>
                    </a:lnTo>
                    <a:lnTo>
                      <a:pt x="13086"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31"/>
              <p:cNvGrpSpPr/>
              <p:nvPr/>
            </p:nvGrpSpPr>
            <p:grpSpPr>
              <a:xfrm>
                <a:off x="2196047" y="4479077"/>
                <a:ext cx="852926" cy="53244"/>
                <a:chOff x="2402817" y="4291743"/>
                <a:chExt cx="948222" cy="59193"/>
              </a:xfrm>
            </p:grpSpPr>
            <p:sp>
              <p:nvSpPr>
                <p:cNvPr id="302" name="Google Shape;302;p31"/>
                <p:cNvSpPr/>
                <p:nvPr/>
              </p:nvSpPr>
              <p:spPr>
                <a:xfrm>
                  <a:off x="2402817" y="4291743"/>
                  <a:ext cx="10808" cy="59193"/>
                </a:xfrm>
                <a:custGeom>
                  <a:avLst/>
                  <a:gdLst/>
                  <a:ahLst/>
                  <a:cxnLst/>
                  <a:rect l="l" t="t" r="r" b="b"/>
                  <a:pathLst>
                    <a:path w="174"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2426296"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2449651" y="4291743"/>
                  <a:ext cx="10870" cy="59193"/>
                </a:xfrm>
                <a:custGeom>
                  <a:avLst/>
                  <a:gdLst/>
                  <a:ahLst/>
                  <a:cxnLst/>
                  <a:rect l="l" t="t" r="r" b="b"/>
                  <a:pathLst>
                    <a:path w="175"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473129" y="4291743"/>
                  <a:ext cx="10808" cy="59193"/>
                </a:xfrm>
                <a:custGeom>
                  <a:avLst/>
                  <a:gdLst/>
                  <a:ahLst/>
                  <a:cxnLst/>
                  <a:rect l="l" t="t" r="r" b="b"/>
                  <a:pathLst>
                    <a:path w="174"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2496546" y="4291743"/>
                  <a:ext cx="10808" cy="59193"/>
                </a:xfrm>
                <a:custGeom>
                  <a:avLst/>
                  <a:gdLst/>
                  <a:ahLst/>
                  <a:cxnLst/>
                  <a:rect l="l" t="t" r="r" b="b"/>
                  <a:pathLst>
                    <a:path w="174" h="953" extrusionOk="0">
                      <a:moveTo>
                        <a:pt x="1" y="0"/>
                      </a:moveTo>
                      <a:lnTo>
                        <a:pt x="1"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2520025"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2543442" y="4291743"/>
                  <a:ext cx="10808" cy="59193"/>
                </a:xfrm>
                <a:custGeom>
                  <a:avLst/>
                  <a:gdLst/>
                  <a:ahLst/>
                  <a:cxnLst/>
                  <a:rect l="l" t="t" r="r" b="b"/>
                  <a:pathLst>
                    <a:path w="174" h="953" extrusionOk="0">
                      <a:moveTo>
                        <a:pt x="1" y="0"/>
                      </a:moveTo>
                      <a:lnTo>
                        <a:pt x="1"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2566921"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590275" y="4291743"/>
                  <a:ext cx="10870" cy="59193"/>
                </a:xfrm>
                <a:custGeom>
                  <a:avLst/>
                  <a:gdLst/>
                  <a:ahLst/>
                  <a:cxnLst/>
                  <a:rect l="l" t="t" r="r" b="b"/>
                  <a:pathLst>
                    <a:path w="175"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2613754"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2637171" y="4291743"/>
                  <a:ext cx="10808" cy="59193"/>
                </a:xfrm>
                <a:custGeom>
                  <a:avLst/>
                  <a:gdLst/>
                  <a:ahLst/>
                  <a:cxnLst/>
                  <a:rect l="l" t="t" r="r" b="b"/>
                  <a:pathLst>
                    <a:path w="174" h="953" extrusionOk="0">
                      <a:moveTo>
                        <a:pt x="1" y="0"/>
                      </a:moveTo>
                      <a:lnTo>
                        <a:pt x="1"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2660650"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2684066" y="4291743"/>
                  <a:ext cx="10808" cy="59193"/>
                </a:xfrm>
                <a:custGeom>
                  <a:avLst/>
                  <a:gdLst/>
                  <a:ahLst/>
                  <a:cxnLst/>
                  <a:rect l="l" t="t" r="r" b="b"/>
                  <a:pathLst>
                    <a:path w="174" h="953" extrusionOk="0">
                      <a:moveTo>
                        <a:pt x="1" y="0"/>
                      </a:moveTo>
                      <a:lnTo>
                        <a:pt x="1"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2707545"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2730900" y="4291743"/>
                  <a:ext cx="10870" cy="59193"/>
                </a:xfrm>
                <a:custGeom>
                  <a:avLst/>
                  <a:gdLst/>
                  <a:ahLst/>
                  <a:cxnLst/>
                  <a:rect l="l" t="t" r="r" b="b"/>
                  <a:pathLst>
                    <a:path w="175"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754379"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2777795" y="4291743"/>
                  <a:ext cx="10808" cy="59193"/>
                </a:xfrm>
                <a:custGeom>
                  <a:avLst/>
                  <a:gdLst/>
                  <a:ahLst/>
                  <a:cxnLst/>
                  <a:rect l="l" t="t" r="r" b="b"/>
                  <a:pathLst>
                    <a:path w="174" h="953" extrusionOk="0">
                      <a:moveTo>
                        <a:pt x="1" y="0"/>
                      </a:moveTo>
                      <a:lnTo>
                        <a:pt x="1"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2801274"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2824691" y="4291743"/>
                  <a:ext cx="10808" cy="59193"/>
                </a:xfrm>
                <a:custGeom>
                  <a:avLst/>
                  <a:gdLst/>
                  <a:ahLst/>
                  <a:cxnLst/>
                  <a:rect l="l" t="t" r="r" b="b"/>
                  <a:pathLst>
                    <a:path w="174" h="953" extrusionOk="0">
                      <a:moveTo>
                        <a:pt x="1" y="0"/>
                      </a:moveTo>
                      <a:lnTo>
                        <a:pt x="1"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2848108" y="4291743"/>
                  <a:ext cx="10808" cy="59193"/>
                </a:xfrm>
                <a:custGeom>
                  <a:avLst/>
                  <a:gdLst/>
                  <a:ahLst/>
                  <a:cxnLst/>
                  <a:rect l="l" t="t" r="r" b="b"/>
                  <a:pathLst>
                    <a:path w="174"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2871524" y="4291743"/>
                  <a:ext cx="10870" cy="59193"/>
                </a:xfrm>
                <a:custGeom>
                  <a:avLst/>
                  <a:gdLst/>
                  <a:ahLst/>
                  <a:cxnLst/>
                  <a:rect l="l" t="t" r="r" b="b"/>
                  <a:pathLst>
                    <a:path w="175"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2895003"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2918420" y="4291743"/>
                  <a:ext cx="10808" cy="59193"/>
                </a:xfrm>
                <a:custGeom>
                  <a:avLst/>
                  <a:gdLst/>
                  <a:ahLst/>
                  <a:cxnLst/>
                  <a:rect l="l" t="t" r="r" b="b"/>
                  <a:pathLst>
                    <a:path w="174" h="953" extrusionOk="0">
                      <a:moveTo>
                        <a:pt x="1" y="0"/>
                      </a:moveTo>
                      <a:lnTo>
                        <a:pt x="1"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941837" y="4291743"/>
                  <a:ext cx="10808" cy="59193"/>
                </a:xfrm>
                <a:custGeom>
                  <a:avLst/>
                  <a:gdLst/>
                  <a:ahLst/>
                  <a:cxnLst/>
                  <a:rect l="l" t="t" r="r" b="b"/>
                  <a:pathLst>
                    <a:path w="174"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2965316" y="4291743"/>
                  <a:ext cx="10808" cy="59193"/>
                </a:xfrm>
                <a:custGeom>
                  <a:avLst/>
                  <a:gdLst/>
                  <a:ahLst/>
                  <a:cxnLst/>
                  <a:rect l="l" t="t" r="r" b="b"/>
                  <a:pathLst>
                    <a:path w="174"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2988732" y="4291743"/>
                  <a:ext cx="10808" cy="59193"/>
                </a:xfrm>
                <a:custGeom>
                  <a:avLst/>
                  <a:gdLst/>
                  <a:ahLst/>
                  <a:cxnLst/>
                  <a:rect l="l" t="t" r="r" b="b"/>
                  <a:pathLst>
                    <a:path w="174"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3012149" y="4291743"/>
                  <a:ext cx="10808" cy="59193"/>
                </a:xfrm>
                <a:custGeom>
                  <a:avLst/>
                  <a:gdLst/>
                  <a:ahLst/>
                  <a:cxnLst/>
                  <a:rect l="l" t="t" r="r" b="b"/>
                  <a:pathLst>
                    <a:path w="174" h="953" extrusionOk="0">
                      <a:moveTo>
                        <a:pt x="0" y="0"/>
                      </a:moveTo>
                      <a:lnTo>
                        <a:pt x="0"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3035566" y="4291743"/>
                  <a:ext cx="10808" cy="59193"/>
                </a:xfrm>
                <a:custGeom>
                  <a:avLst/>
                  <a:gdLst/>
                  <a:ahLst/>
                  <a:cxnLst/>
                  <a:rect l="l" t="t" r="r" b="b"/>
                  <a:pathLst>
                    <a:path w="174"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059045" y="4291743"/>
                  <a:ext cx="10808" cy="59193"/>
                </a:xfrm>
                <a:custGeom>
                  <a:avLst/>
                  <a:gdLst/>
                  <a:ahLst/>
                  <a:cxnLst/>
                  <a:rect l="l" t="t" r="r" b="b"/>
                  <a:pathLst>
                    <a:path w="174"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082461" y="4291743"/>
                  <a:ext cx="10808" cy="59193"/>
                </a:xfrm>
                <a:custGeom>
                  <a:avLst/>
                  <a:gdLst/>
                  <a:ahLst/>
                  <a:cxnLst/>
                  <a:rect l="l" t="t" r="r" b="b"/>
                  <a:pathLst>
                    <a:path w="174" h="953" extrusionOk="0">
                      <a:moveTo>
                        <a:pt x="1" y="0"/>
                      </a:moveTo>
                      <a:lnTo>
                        <a:pt x="1" y="953"/>
                      </a:lnTo>
                      <a:lnTo>
                        <a:pt x="174" y="953"/>
                      </a:lnTo>
                      <a:lnTo>
                        <a:pt x="174"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3105940" y="4291743"/>
                  <a:ext cx="10745" cy="59193"/>
                </a:xfrm>
                <a:custGeom>
                  <a:avLst/>
                  <a:gdLst/>
                  <a:ahLst/>
                  <a:cxnLst/>
                  <a:rect l="l" t="t" r="r" b="b"/>
                  <a:pathLst>
                    <a:path w="173" h="953" extrusionOk="0">
                      <a:moveTo>
                        <a:pt x="0" y="0"/>
                      </a:moveTo>
                      <a:lnTo>
                        <a:pt x="0"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129357" y="4291743"/>
                  <a:ext cx="10808" cy="59193"/>
                </a:xfrm>
                <a:custGeom>
                  <a:avLst/>
                  <a:gdLst/>
                  <a:ahLst/>
                  <a:cxnLst/>
                  <a:rect l="l" t="t" r="r" b="b"/>
                  <a:pathLst>
                    <a:path w="174" h="953" extrusionOk="0">
                      <a:moveTo>
                        <a:pt x="1" y="0"/>
                      </a:moveTo>
                      <a:lnTo>
                        <a:pt x="1" y="953"/>
                      </a:lnTo>
                      <a:lnTo>
                        <a:pt x="173" y="953"/>
                      </a:lnTo>
                      <a:lnTo>
                        <a:pt x="173"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152525" y="4291743"/>
                  <a:ext cx="11056" cy="59193"/>
                </a:xfrm>
                <a:custGeom>
                  <a:avLst/>
                  <a:gdLst/>
                  <a:ahLst/>
                  <a:cxnLst/>
                  <a:rect l="l" t="t" r="r" b="b"/>
                  <a:pathLst>
                    <a:path w="178" h="953" extrusionOk="0">
                      <a:moveTo>
                        <a:pt x="1" y="0"/>
                      </a:moveTo>
                      <a:lnTo>
                        <a:pt x="1" y="953"/>
                      </a:lnTo>
                      <a:lnTo>
                        <a:pt x="178" y="953"/>
                      </a:lnTo>
                      <a:lnTo>
                        <a:pt x="178"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3176004" y="4291743"/>
                  <a:ext cx="10994" cy="59193"/>
                </a:xfrm>
                <a:custGeom>
                  <a:avLst/>
                  <a:gdLst/>
                  <a:ahLst/>
                  <a:cxnLst/>
                  <a:rect l="l" t="t" r="r" b="b"/>
                  <a:pathLst>
                    <a:path w="177" h="953" extrusionOk="0">
                      <a:moveTo>
                        <a:pt x="0" y="0"/>
                      </a:moveTo>
                      <a:lnTo>
                        <a:pt x="0" y="953"/>
                      </a:lnTo>
                      <a:lnTo>
                        <a:pt x="176" y="953"/>
                      </a:lnTo>
                      <a:lnTo>
                        <a:pt x="176"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3199421" y="4291743"/>
                  <a:ext cx="10994" cy="59193"/>
                </a:xfrm>
                <a:custGeom>
                  <a:avLst/>
                  <a:gdLst/>
                  <a:ahLst/>
                  <a:cxnLst/>
                  <a:rect l="l" t="t" r="r" b="b"/>
                  <a:pathLst>
                    <a:path w="177" h="953" extrusionOk="0">
                      <a:moveTo>
                        <a:pt x="1" y="0"/>
                      </a:moveTo>
                      <a:lnTo>
                        <a:pt x="1" y="953"/>
                      </a:lnTo>
                      <a:lnTo>
                        <a:pt x="177" y="953"/>
                      </a:lnTo>
                      <a:lnTo>
                        <a:pt x="177"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3222900" y="4291743"/>
                  <a:ext cx="10994" cy="59193"/>
                </a:xfrm>
                <a:custGeom>
                  <a:avLst/>
                  <a:gdLst/>
                  <a:ahLst/>
                  <a:cxnLst/>
                  <a:rect l="l" t="t" r="r" b="b"/>
                  <a:pathLst>
                    <a:path w="177" h="953" extrusionOk="0">
                      <a:moveTo>
                        <a:pt x="0" y="0"/>
                      </a:moveTo>
                      <a:lnTo>
                        <a:pt x="0" y="953"/>
                      </a:lnTo>
                      <a:lnTo>
                        <a:pt x="176" y="953"/>
                      </a:lnTo>
                      <a:lnTo>
                        <a:pt x="176"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246316" y="4291743"/>
                  <a:ext cx="10994" cy="59193"/>
                </a:xfrm>
                <a:custGeom>
                  <a:avLst/>
                  <a:gdLst/>
                  <a:ahLst/>
                  <a:cxnLst/>
                  <a:rect l="l" t="t" r="r" b="b"/>
                  <a:pathLst>
                    <a:path w="177" h="953" extrusionOk="0">
                      <a:moveTo>
                        <a:pt x="1" y="0"/>
                      </a:moveTo>
                      <a:lnTo>
                        <a:pt x="1" y="953"/>
                      </a:lnTo>
                      <a:lnTo>
                        <a:pt x="177" y="953"/>
                      </a:lnTo>
                      <a:lnTo>
                        <a:pt x="177"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3269733" y="4291743"/>
                  <a:ext cx="11056" cy="59193"/>
                </a:xfrm>
                <a:custGeom>
                  <a:avLst/>
                  <a:gdLst/>
                  <a:ahLst/>
                  <a:cxnLst/>
                  <a:rect l="l" t="t" r="r" b="b"/>
                  <a:pathLst>
                    <a:path w="178" h="953" extrusionOk="0">
                      <a:moveTo>
                        <a:pt x="0" y="0"/>
                      </a:moveTo>
                      <a:lnTo>
                        <a:pt x="0" y="953"/>
                      </a:lnTo>
                      <a:lnTo>
                        <a:pt x="177" y="953"/>
                      </a:lnTo>
                      <a:lnTo>
                        <a:pt x="177"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3293150" y="4291743"/>
                  <a:ext cx="11056" cy="59193"/>
                </a:xfrm>
                <a:custGeom>
                  <a:avLst/>
                  <a:gdLst/>
                  <a:ahLst/>
                  <a:cxnLst/>
                  <a:rect l="l" t="t" r="r" b="b"/>
                  <a:pathLst>
                    <a:path w="178" h="953" extrusionOk="0">
                      <a:moveTo>
                        <a:pt x="1" y="0"/>
                      </a:moveTo>
                      <a:lnTo>
                        <a:pt x="1" y="953"/>
                      </a:lnTo>
                      <a:lnTo>
                        <a:pt x="178" y="953"/>
                      </a:lnTo>
                      <a:lnTo>
                        <a:pt x="178"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3316629" y="4291743"/>
                  <a:ext cx="10994" cy="59193"/>
                </a:xfrm>
                <a:custGeom>
                  <a:avLst/>
                  <a:gdLst/>
                  <a:ahLst/>
                  <a:cxnLst/>
                  <a:rect l="l" t="t" r="r" b="b"/>
                  <a:pathLst>
                    <a:path w="177" h="953" extrusionOk="0">
                      <a:moveTo>
                        <a:pt x="0" y="0"/>
                      </a:moveTo>
                      <a:lnTo>
                        <a:pt x="0" y="953"/>
                      </a:lnTo>
                      <a:lnTo>
                        <a:pt x="176" y="953"/>
                      </a:lnTo>
                      <a:lnTo>
                        <a:pt x="176"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3340046" y="4291743"/>
                  <a:ext cx="10994" cy="59193"/>
                </a:xfrm>
                <a:custGeom>
                  <a:avLst/>
                  <a:gdLst/>
                  <a:ahLst/>
                  <a:cxnLst/>
                  <a:rect l="l" t="t" r="r" b="b"/>
                  <a:pathLst>
                    <a:path w="177" h="953" extrusionOk="0">
                      <a:moveTo>
                        <a:pt x="1" y="0"/>
                      </a:moveTo>
                      <a:lnTo>
                        <a:pt x="1" y="953"/>
                      </a:lnTo>
                      <a:lnTo>
                        <a:pt x="177" y="953"/>
                      </a:lnTo>
                      <a:lnTo>
                        <a:pt x="177" y="0"/>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 name="Google Shape;343;p31"/>
            <p:cNvGrpSpPr/>
            <p:nvPr/>
          </p:nvGrpSpPr>
          <p:grpSpPr>
            <a:xfrm>
              <a:off x="2149011" y="852292"/>
              <a:ext cx="2284049" cy="1059780"/>
              <a:chOff x="2149011" y="852292"/>
              <a:chExt cx="2284049" cy="1059780"/>
            </a:xfrm>
          </p:grpSpPr>
          <p:grpSp>
            <p:nvGrpSpPr>
              <p:cNvPr id="344" name="Google Shape;344;p31"/>
              <p:cNvGrpSpPr/>
              <p:nvPr/>
            </p:nvGrpSpPr>
            <p:grpSpPr>
              <a:xfrm>
                <a:off x="2149011" y="852292"/>
                <a:ext cx="436422" cy="436187"/>
                <a:chOff x="2011175" y="420675"/>
                <a:chExt cx="139050" cy="138975"/>
              </a:xfrm>
            </p:grpSpPr>
            <p:sp>
              <p:nvSpPr>
                <p:cNvPr id="345" name="Google Shape;345;p31"/>
                <p:cNvSpPr/>
                <p:nvPr/>
              </p:nvSpPr>
              <p:spPr>
                <a:xfrm>
                  <a:off x="2076600" y="420675"/>
                  <a:ext cx="8225" cy="44900"/>
                </a:xfrm>
                <a:custGeom>
                  <a:avLst/>
                  <a:gdLst/>
                  <a:ahLst/>
                  <a:cxnLst/>
                  <a:rect l="l" t="t" r="r" b="b"/>
                  <a:pathLst>
                    <a:path w="329" h="1796" extrusionOk="0">
                      <a:moveTo>
                        <a:pt x="0" y="1"/>
                      </a:moveTo>
                      <a:lnTo>
                        <a:pt x="0" y="1796"/>
                      </a:lnTo>
                      <a:lnTo>
                        <a:pt x="328" y="1796"/>
                      </a:lnTo>
                      <a:lnTo>
                        <a:pt x="328"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076600" y="514750"/>
                  <a:ext cx="8225" cy="44900"/>
                </a:xfrm>
                <a:custGeom>
                  <a:avLst/>
                  <a:gdLst/>
                  <a:ahLst/>
                  <a:cxnLst/>
                  <a:rect l="l" t="t" r="r" b="b"/>
                  <a:pathLst>
                    <a:path w="329" h="1796" extrusionOk="0">
                      <a:moveTo>
                        <a:pt x="0" y="1"/>
                      </a:moveTo>
                      <a:lnTo>
                        <a:pt x="0" y="1796"/>
                      </a:lnTo>
                      <a:lnTo>
                        <a:pt x="328" y="1796"/>
                      </a:lnTo>
                      <a:lnTo>
                        <a:pt x="328"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2105325" y="486100"/>
                  <a:ext cx="44900" cy="8225"/>
                </a:xfrm>
                <a:custGeom>
                  <a:avLst/>
                  <a:gdLst/>
                  <a:ahLst/>
                  <a:cxnLst/>
                  <a:rect l="l" t="t" r="r" b="b"/>
                  <a:pathLst>
                    <a:path w="1796" h="329" extrusionOk="0">
                      <a:moveTo>
                        <a:pt x="0" y="1"/>
                      </a:moveTo>
                      <a:lnTo>
                        <a:pt x="0" y="328"/>
                      </a:lnTo>
                      <a:lnTo>
                        <a:pt x="1795" y="328"/>
                      </a:lnTo>
                      <a:lnTo>
                        <a:pt x="1795"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011175" y="486100"/>
                  <a:ext cx="44900" cy="8225"/>
                </a:xfrm>
                <a:custGeom>
                  <a:avLst/>
                  <a:gdLst/>
                  <a:ahLst/>
                  <a:cxnLst/>
                  <a:rect l="l" t="t" r="r" b="b"/>
                  <a:pathLst>
                    <a:path w="1796" h="329" extrusionOk="0">
                      <a:moveTo>
                        <a:pt x="0" y="1"/>
                      </a:moveTo>
                      <a:lnTo>
                        <a:pt x="0" y="328"/>
                      </a:lnTo>
                      <a:lnTo>
                        <a:pt x="1795" y="328"/>
                      </a:lnTo>
                      <a:lnTo>
                        <a:pt x="1795"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1"/>
              <p:cNvGrpSpPr/>
              <p:nvPr/>
            </p:nvGrpSpPr>
            <p:grpSpPr>
              <a:xfrm>
                <a:off x="4063354" y="1542579"/>
                <a:ext cx="369706" cy="369493"/>
                <a:chOff x="2011175" y="420675"/>
                <a:chExt cx="139050" cy="138975"/>
              </a:xfrm>
            </p:grpSpPr>
            <p:sp>
              <p:nvSpPr>
                <p:cNvPr id="350" name="Google Shape;350;p31"/>
                <p:cNvSpPr/>
                <p:nvPr/>
              </p:nvSpPr>
              <p:spPr>
                <a:xfrm>
                  <a:off x="2076600" y="420675"/>
                  <a:ext cx="8225" cy="44900"/>
                </a:xfrm>
                <a:custGeom>
                  <a:avLst/>
                  <a:gdLst/>
                  <a:ahLst/>
                  <a:cxnLst/>
                  <a:rect l="l" t="t" r="r" b="b"/>
                  <a:pathLst>
                    <a:path w="329" h="1796" extrusionOk="0">
                      <a:moveTo>
                        <a:pt x="0" y="1"/>
                      </a:moveTo>
                      <a:lnTo>
                        <a:pt x="0" y="1796"/>
                      </a:lnTo>
                      <a:lnTo>
                        <a:pt x="328" y="1796"/>
                      </a:lnTo>
                      <a:lnTo>
                        <a:pt x="328"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2076600" y="514750"/>
                  <a:ext cx="8225" cy="44900"/>
                </a:xfrm>
                <a:custGeom>
                  <a:avLst/>
                  <a:gdLst/>
                  <a:ahLst/>
                  <a:cxnLst/>
                  <a:rect l="l" t="t" r="r" b="b"/>
                  <a:pathLst>
                    <a:path w="329" h="1796" extrusionOk="0">
                      <a:moveTo>
                        <a:pt x="0" y="1"/>
                      </a:moveTo>
                      <a:lnTo>
                        <a:pt x="0" y="1796"/>
                      </a:lnTo>
                      <a:lnTo>
                        <a:pt x="328" y="1796"/>
                      </a:lnTo>
                      <a:lnTo>
                        <a:pt x="328"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2105325" y="486100"/>
                  <a:ext cx="44900" cy="8225"/>
                </a:xfrm>
                <a:custGeom>
                  <a:avLst/>
                  <a:gdLst/>
                  <a:ahLst/>
                  <a:cxnLst/>
                  <a:rect l="l" t="t" r="r" b="b"/>
                  <a:pathLst>
                    <a:path w="1796" h="329" extrusionOk="0">
                      <a:moveTo>
                        <a:pt x="0" y="1"/>
                      </a:moveTo>
                      <a:lnTo>
                        <a:pt x="0" y="328"/>
                      </a:lnTo>
                      <a:lnTo>
                        <a:pt x="1795" y="328"/>
                      </a:lnTo>
                      <a:lnTo>
                        <a:pt x="1795"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2011175" y="486100"/>
                  <a:ext cx="44900" cy="8225"/>
                </a:xfrm>
                <a:custGeom>
                  <a:avLst/>
                  <a:gdLst/>
                  <a:ahLst/>
                  <a:cxnLst/>
                  <a:rect l="l" t="t" r="r" b="b"/>
                  <a:pathLst>
                    <a:path w="1796" h="329" extrusionOk="0">
                      <a:moveTo>
                        <a:pt x="0" y="1"/>
                      </a:moveTo>
                      <a:lnTo>
                        <a:pt x="0" y="328"/>
                      </a:lnTo>
                      <a:lnTo>
                        <a:pt x="1795" y="328"/>
                      </a:lnTo>
                      <a:lnTo>
                        <a:pt x="1795"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TextBox 2"/>
          <p:cNvSpPr txBox="1"/>
          <p:nvPr/>
        </p:nvSpPr>
        <p:spPr>
          <a:xfrm>
            <a:off x="4746043" y="1807791"/>
            <a:ext cx="3995804" cy="1530366"/>
          </a:xfrm>
          <a:prstGeom prst="rect">
            <a:avLst/>
          </a:prstGeom>
          <a:solidFill>
            <a:schemeClr val="tx2"/>
          </a:solidFill>
          <a:ln>
            <a:solidFill>
              <a:schemeClr val="bg1"/>
            </a:solidFill>
          </a:ln>
        </p:spPr>
        <p:txBody>
          <a:bodyPr wrap="square" rtlCol="0">
            <a:spAutoFit/>
          </a:bodyPr>
          <a:lstStyle/>
          <a:p>
            <a:endParaRPr lang="sr-Latn-R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069" y="1054072"/>
            <a:ext cx="4002778" cy="753719"/>
          </a:xfrm>
          <a:prstGeom prst="rect">
            <a:avLst/>
          </a:prstGeom>
        </p:spPr>
      </p:pic>
      <p:sp>
        <p:nvSpPr>
          <p:cNvPr id="5" name="Subtitle 4"/>
          <p:cNvSpPr>
            <a:spLocks noGrp="1"/>
          </p:cNvSpPr>
          <p:nvPr>
            <p:ph type="subTitle" idx="1"/>
          </p:nvPr>
        </p:nvSpPr>
        <p:spPr>
          <a:xfrm>
            <a:off x="5022392" y="2746450"/>
            <a:ext cx="3389384" cy="792600"/>
          </a:xfrm>
        </p:spPr>
        <p:txBody>
          <a:bodyPr/>
          <a:lstStyle/>
          <a:p>
            <a:pPr algn="ctr"/>
            <a:r>
              <a:rPr lang="en-US" sz="1400" dirty="0"/>
              <a:t>Electronic Application of Children for Enrollment in Preschool Institution</a:t>
            </a:r>
            <a:endParaRPr lang="sr-Latn-RS" sz="1400" dirty="0"/>
          </a:p>
        </p:txBody>
      </p:sp>
      <p:sp>
        <p:nvSpPr>
          <p:cNvPr id="6" name="TextBox 5"/>
          <p:cNvSpPr txBox="1"/>
          <p:nvPr/>
        </p:nvSpPr>
        <p:spPr>
          <a:xfrm>
            <a:off x="4866857" y="1968749"/>
            <a:ext cx="3650673" cy="861774"/>
          </a:xfrm>
          <a:prstGeom prst="rect">
            <a:avLst/>
          </a:prstGeom>
          <a:noFill/>
        </p:spPr>
        <p:txBody>
          <a:bodyPr wrap="square" rtlCol="0">
            <a:spAutoFit/>
          </a:bodyPr>
          <a:lstStyle/>
          <a:p>
            <a:pPr algn="ctr"/>
            <a:r>
              <a:rPr lang="en-US" sz="1000" b="1" dirty="0">
                <a:latin typeface="Calibri" panose="020F0502020204030204" pitchFamily="34" charset="0"/>
                <a:cs typeface="Times New Roman" panose="02020603050405020304" pitchFamily="18" charset="0"/>
              </a:rPr>
              <a:t>D. </a:t>
            </a:r>
            <a:r>
              <a:rPr lang="en-US" sz="1000" b="1" dirty="0" err="1">
                <a:latin typeface="Calibri" panose="020F0502020204030204" pitchFamily="34" charset="0"/>
                <a:cs typeface="Times New Roman" panose="02020603050405020304" pitchFamily="18" charset="0"/>
              </a:rPr>
              <a:t>Banović</a:t>
            </a:r>
            <a:r>
              <a:rPr lang="en-US" sz="1000" b="1" dirty="0">
                <a:latin typeface="Calibri" panose="020F0502020204030204" pitchFamily="34" charset="0"/>
                <a:cs typeface="Times New Roman" panose="02020603050405020304" pitchFamily="18" charset="0"/>
              </a:rPr>
              <a:t>, and Z. </a:t>
            </a:r>
            <a:r>
              <a:rPr lang="en-US" sz="1000" b="1" dirty="0" err="1">
                <a:latin typeface="Calibri" panose="020F0502020204030204" pitchFamily="34" charset="0"/>
                <a:cs typeface="Times New Roman" panose="02020603050405020304" pitchFamily="18" charset="0"/>
              </a:rPr>
              <a:t>Kazi</a:t>
            </a:r>
            <a:endParaRPr lang="en-US" sz="1000" b="1" dirty="0">
              <a:latin typeface="Calibri" panose="020F0502020204030204" pitchFamily="34" charset="0"/>
              <a:cs typeface="Times New Roman" panose="02020603050405020304" pitchFamily="18" charset="0"/>
            </a:endParaRPr>
          </a:p>
          <a:p>
            <a:pPr algn="ctr"/>
            <a:r>
              <a:rPr lang="en-US" sz="1000" b="1" dirty="0">
                <a:latin typeface="Calibri" panose="020F0502020204030204" pitchFamily="34" charset="0"/>
                <a:cs typeface="Times New Roman" panose="02020603050405020304" pitchFamily="18" charset="0"/>
              </a:rPr>
              <a:t>University of Novi Sad, </a:t>
            </a:r>
            <a:endParaRPr lang="sr-Latn-RS" sz="1000" b="1" dirty="0" smtClean="0">
              <a:latin typeface="Calibri" panose="020F0502020204030204" pitchFamily="34" charset="0"/>
              <a:cs typeface="Times New Roman" panose="02020603050405020304" pitchFamily="18" charset="0"/>
            </a:endParaRPr>
          </a:p>
          <a:p>
            <a:pPr algn="ctr"/>
            <a:r>
              <a:rPr lang="en-US" sz="1000" b="1" dirty="0" smtClean="0">
                <a:latin typeface="Calibri" panose="020F0502020204030204" pitchFamily="34" charset="0"/>
                <a:cs typeface="Times New Roman" panose="02020603050405020304" pitchFamily="18" charset="0"/>
              </a:rPr>
              <a:t>Technical </a:t>
            </a:r>
            <a:r>
              <a:rPr lang="en-US" sz="1000" b="1" dirty="0">
                <a:latin typeface="Calibri" panose="020F0502020204030204" pitchFamily="34" charset="0"/>
                <a:cs typeface="Times New Roman" panose="02020603050405020304" pitchFamily="18" charset="0"/>
              </a:rPr>
              <a:t>faculty “Mihajlo Pupin”, </a:t>
            </a:r>
            <a:endParaRPr lang="sr-Latn-RS" sz="1000" b="1" dirty="0" smtClean="0">
              <a:latin typeface="Calibri" panose="020F0502020204030204" pitchFamily="34" charset="0"/>
              <a:cs typeface="Times New Roman" panose="02020603050405020304" pitchFamily="18" charset="0"/>
            </a:endParaRPr>
          </a:p>
          <a:p>
            <a:pPr algn="ctr"/>
            <a:r>
              <a:rPr lang="en-US" sz="1000" b="1" dirty="0" err="1" smtClean="0">
                <a:latin typeface="Calibri" panose="020F0502020204030204" pitchFamily="34" charset="0"/>
                <a:cs typeface="Times New Roman" panose="02020603050405020304" pitchFamily="18" charset="0"/>
              </a:rPr>
              <a:t>Zrenjanin</a:t>
            </a:r>
            <a:r>
              <a:rPr lang="en-US" sz="1000" b="1" dirty="0" smtClean="0">
                <a:latin typeface="Calibri" panose="020F0502020204030204" pitchFamily="34" charset="0"/>
                <a:cs typeface="Times New Roman" panose="02020603050405020304" pitchFamily="18" charset="0"/>
              </a:rPr>
              <a:t>,</a:t>
            </a:r>
            <a:r>
              <a:rPr lang="sr-Latn-RS" sz="1000" b="1" dirty="0" smtClean="0">
                <a:latin typeface="Calibri" panose="020F0502020204030204" pitchFamily="34" charset="0"/>
                <a:cs typeface="Times New Roman" panose="02020603050405020304" pitchFamily="18" charset="0"/>
              </a:rPr>
              <a:t>, </a:t>
            </a:r>
            <a:r>
              <a:rPr lang="en-US" sz="1000" b="1" dirty="0" smtClean="0">
                <a:latin typeface="Calibri" panose="020F0502020204030204" pitchFamily="34" charset="0"/>
                <a:cs typeface="Times New Roman" panose="02020603050405020304" pitchFamily="18" charset="0"/>
              </a:rPr>
              <a:t>Republic </a:t>
            </a:r>
            <a:r>
              <a:rPr lang="en-US" sz="1000" b="1" dirty="0">
                <a:latin typeface="Calibri" panose="020F0502020204030204" pitchFamily="34" charset="0"/>
                <a:cs typeface="Times New Roman" panose="02020603050405020304" pitchFamily="18" charset="0"/>
              </a:rPr>
              <a:t>of Serbia</a:t>
            </a:r>
          </a:p>
          <a:p>
            <a:pPr algn="ctr"/>
            <a:r>
              <a:rPr lang="en-US" sz="1000" b="1" dirty="0">
                <a:latin typeface="Calibri" panose="020F0502020204030204" pitchFamily="34" charset="0"/>
                <a:cs typeface="Times New Roman" panose="02020603050405020304" pitchFamily="18" charset="0"/>
              </a:rPr>
              <a:t>dragana.banovic@tfzr.rs; zoltan.kazi@tfzr.rs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206" y="1930690"/>
            <a:ext cx="697195" cy="6971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076" y="1944869"/>
            <a:ext cx="745833" cy="745833"/>
          </a:xfrm>
          <a:prstGeom prst="rect">
            <a:avLst/>
          </a:prstGeom>
        </p:spPr>
      </p:pic>
      <p:sp>
        <p:nvSpPr>
          <p:cNvPr id="12" name="Rectangle 11"/>
          <p:cNvSpPr/>
          <p:nvPr/>
        </p:nvSpPr>
        <p:spPr>
          <a:xfrm>
            <a:off x="1811240" y="2649186"/>
            <a:ext cx="554960" cy="307777"/>
          </a:xfrm>
          <a:prstGeom prst="rect">
            <a:avLst/>
          </a:prstGeom>
        </p:spPr>
        <p:txBody>
          <a:bodyPr wrap="none">
            <a:spAutoFit/>
          </a:bodyPr>
          <a:lstStyle/>
          <a:p>
            <a:r>
              <a:rPr lang="sr-Latn-R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CSS</a:t>
            </a:r>
          </a:p>
        </p:txBody>
      </p:sp>
      <p:sp>
        <p:nvSpPr>
          <p:cNvPr id="13" name="TextBox 12"/>
          <p:cNvSpPr txBox="1"/>
          <p:nvPr/>
        </p:nvSpPr>
        <p:spPr>
          <a:xfrm>
            <a:off x="1393419" y="3125359"/>
            <a:ext cx="1592815" cy="307777"/>
          </a:xfrm>
          <a:prstGeom prst="rect">
            <a:avLst/>
          </a:prstGeom>
          <a:noFill/>
        </p:spPr>
        <p:txBody>
          <a:bodyPr wrap="square" rtlCol="0">
            <a:spAutoFit/>
          </a:bodyPr>
          <a:lstStyle/>
          <a:p>
            <a:r>
              <a:rPr lang="sr-Latn-R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PHP</a:t>
            </a:r>
            <a:endParaRPr lang="sr-Latn-R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2365829" y="183754"/>
            <a:ext cx="4593771" cy="369332"/>
          </a:xfrm>
          <a:prstGeom prst="rect">
            <a:avLst/>
          </a:prstGeom>
          <a:noFill/>
        </p:spPr>
        <p:txBody>
          <a:bodyPr wrap="square" rtlCol="0">
            <a:spAutoFit/>
          </a:bodyPr>
          <a:lstStyle/>
          <a:p>
            <a:pPr algn="ctr"/>
            <a:r>
              <a:rPr lang="sr-Latn-RS" sz="1800" b="1" dirty="0" smtClean="0">
                <a:latin typeface="Calibri" panose="020F0502020204030204" pitchFamily="34" charset="0"/>
                <a:cs typeface="Times New Roman" panose="02020603050405020304" pitchFamily="18" charset="0"/>
              </a:rPr>
              <a:t>IMPLEMENTATION</a:t>
            </a:r>
            <a:endParaRPr lang="sr-Latn-RS" sz="1800" b="1" dirty="0">
              <a:latin typeface="Calibri" panose="020F0502020204030204" pitchFamily="34" charset="0"/>
              <a:cs typeface="Times New Roman" panose="02020603050405020304" pitchFamily="18" charset="0"/>
            </a:endParaRPr>
          </a:p>
        </p:txBody>
      </p:sp>
      <p:sp>
        <p:nvSpPr>
          <p:cNvPr id="5" name="TextBox 4"/>
          <p:cNvSpPr txBox="1"/>
          <p:nvPr/>
        </p:nvSpPr>
        <p:spPr>
          <a:xfrm>
            <a:off x="337457" y="483970"/>
            <a:ext cx="8650514" cy="1077218"/>
          </a:xfrm>
          <a:prstGeom prst="rect">
            <a:avLst/>
          </a:prstGeom>
          <a:noFill/>
        </p:spPr>
        <p:txBody>
          <a:bodyPr wrap="square" rtlCol="0">
            <a:spAutoFit/>
          </a:bodyPr>
          <a:lstStyle/>
          <a:p>
            <a:r>
              <a:rPr lang="en-US" sz="1600" b="1" dirty="0">
                <a:latin typeface="Calibri" panose="020F0502020204030204" pitchFamily="34" charset="0"/>
                <a:cs typeface="Times New Roman" panose="02020603050405020304" pitchFamily="18" charset="0"/>
              </a:rPr>
              <a:t>This application is implemented with an object-oriented approach, which involves working with classes, objects, attributes and methods. Attributes are created based on the columns of the database table, and the methods are used for implementation. </a:t>
            </a:r>
            <a:endParaRPr lang="sr-Latn-RS" sz="1600" b="1" dirty="0" smtClean="0">
              <a:latin typeface="Calibri" panose="020F0502020204030204" pitchFamily="34" charset="0"/>
              <a:cs typeface="Times New Roman" panose="02020603050405020304" pitchFamily="18" charset="0"/>
            </a:endParaRPr>
          </a:p>
          <a:p>
            <a:endParaRPr lang="sr-Latn-RS" sz="1600" b="1" dirty="0">
              <a:latin typeface="Calibri" panose="020F0502020204030204" pitchFamily="34" charset="0"/>
              <a:cs typeface="Times New Roman" panose="02020603050405020304" pitchFamily="18" charset="0"/>
            </a:endParaRPr>
          </a:p>
        </p:txBody>
      </p:sp>
      <p:sp>
        <p:nvSpPr>
          <p:cNvPr id="6" name="TextBox 5"/>
          <p:cNvSpPr txBox="1"/>
          <p:nvPr/>
        </p:nvSpPr>
        <p:spPr>
          <a:xfrm>
            <a:off x="5687786" y="1383635"/>
            <a:ext cx="2757714" cy="1815882"/>
          </a:xfrm>
          <a:prstGeom prst="rect">
            <a:avLst/>
          </a:prstGeom>
          <a:noFill/>
        </p:spPr>
        <p:txBody>
          <a:bodyPr wrap="square" rtlCol="0">
            <a:spAutoFit/>
          </a:bodyPr>
          <a:lstStyle/>
          <a:p>
            <a:r>
              <a:rPr lang="en-US" sz="1600" b="1" dirty="0">
                <a:latin typeface="Calibri" panose="020F0502020204030204" pitchFamily="34" charset="0"/>
                <a:cs typeface="Times New Roman" panose="02020603050405020304" pitchFamily="18" charset="0"/>
              </a:rPr>
              <a:t>The content of the home page is formed by the Bootstrap </a:t>
            </a:r>
            <a:r>
              <a:rPr lang="en-US" sz="1600" b="1" dirty="0" smtClean="0">
                <a:latin typeface="Calibri" panose="020F0502020204030204" pitchFamily="34" charset="0"/>
                <a:cs typeface="Times New Roman" panose="02020603050405020304" pitchFamily="18" charset="0"/>
              </a:rPr>
              <a:t>framework, </a:t>
            </a:r>
            <a:r>
              <a:rPr lang="en-US" sz="1600" b="1" dirty="0">
                <a:latin typeface="Calibri" panose="020F0502020204030204" pitchFamily="34" charset="0"/>
                <a:cs typeface="Times New Roman" panose="02020603050405020304" pitchFamily="18" charset="0"/>
              </a:rPr>
              <a:t>using the section classes in the central part of the page. The site consists of HTML tags and links to CSS and JavaScript </a:t>
            </a:r>
            <a:r>
              <a:rPr lang="en-US" sz="1600" b="1" dirty="0" smtClean="0">
                <a:latin typeface="Calibri" panose="020F0502020204030204" pitchFamily="34" charset="0"/>
                <a:cs typeface="Times New Roman" panose="02020603050405020304" pitchFamily="18" charset="0"/>
              </a:rPr>
              <a:t>files</a:t>
            </a:r>
            <a:r>
              <a:rPr lang="sr-Latn-RS" sz="1600" b="1" dirty="0" smtClean="0">
                <a:latin typeface="Calibri" panose="020F0502020204030204" pitchFamily="34" charset="0"/>
                <a:cs typeface="Times New Roman" panose="02020603050405020304" pitchFamily="18" charset="0"/>
              </a:rPr>
              <a:t>. </a:t>
            </a:r>
            <a:endParaRPr lang="sr-Latn-RS" sz="1600" b="1" dirty="0">
              <a:latin typeface="Calibri" panose="020F0502020204030204" pitchFamily="34" charset="0"/>
              <a:cs typeface="Times New Roman" panose="02020603050405020304" pitchFamily="18" charset="0"/>
            </a:endParaRPr>
          </a:p>
        </p:txBody>
      </p:sp>
      <p:sp>
        <p:nvSpPr>
          <p:cNvPr id="7" name="TextBox 6"/>
          <p:cNvSpPr txBox="1"/>
          <p:nvPr/>
        </p:nvSpPr>
        <p:spPr>
          <a:xfrm>
            <a:off x="1705428" y="4634952"/>
            <a:ext cx="7438572" cy="338554"/>
          </a:xfrm>
          <a:prstGeom prst="rect">
            <a:avLst/>
          </a:prstGeom>
          <a:noFill/>
        </p:spPr>
        <p:txBody>
          <a:bodyPr wrap="square" rtlCol="0">
            <a:spAutoFit/>
          </a:bodyPr>
          <a:lstStyle/>
          <a:p>
            <a:r>
              <a:rPr lang="sr-Latn-RS" sz="1600" b="1" dirty="0" smtClean="0">
                <a:latin typeface="Calibri" panose="020F0502020204030204" pitchFamily="34" charset="0"/>
              </a:rPr>
              <a:t>M</a:t>
            </a:r>
            <a:r>
              <a:rPr lang="en-US" sz="1600" b="1" dirty="0" err="1" smtClean="0">
                <a:latin typeface="Calibri" panose="020F0502020204030204" pitchFamily="34" charset="0"/>
              </a:rPr>
              <a:t>ethods</a:t>
            </a:r>
            <a:r>
              <a:rPr lang="en-US" sz="1600" b="1" dirty="0" smtClean="0">
                <a:latin typeface="Calibri" panose="020F0502020204030204" pitchFamily="34" charset="0"/>
              </a:rPr>
              <a:t> </a:t>
            </a:r>
            <a:r>
              <a:rPr lang="en-US" sz="1600" b="1" dirty="0">
                <a:latin typeface="Calibri" panose="020F0502020204030204" pitchFamily="34" charset="0"/>
              </a:rPr>
              <a:t>are implemented within classes and use the SQL DML </a:t>
            </a:r>
            <a:r>
              <a:rPr lang="en-US" sz="1600" b="1" dirty="0" smtClean="0">
                <a:latin typeface="Calibri" panose="020F0502020204030204" pitchFamily="34" charset="0"/>
              </a:rPr>
              <a:t>command</a:t>
            </a:r>
            <a:r>
              <a:rPr lang="sr-Latn-RS" sz="1600" b="1" dirty="0" smtClean="0">
                <a:latin typeface="Calibri" panose="020F0502020204030204" pitchFamily="34" charset="0"/>
              </a:rPr>
              <a:t>s</a:t>
            </a:r>
            <a:r>
              <a:rPr lang="en-US" sz="1600" b="1" dirty="0" smtClean="0">
                <a:latin typeface="Calibri" panose="020F0502020204030204" pitchFamily="34" charset="0"/>
              </a:rPr>
              <a:t>.</a:t>
            </a:r>
            <a:endParaRPr lang="sr-Latn-RS" sz="1600" b="1" dirty="0">
              <a:latin typeface="Calibri" panose="020F0502020204030204" pitchFamily="34" charset="0"/>
            </a:endParaRPr>
          </a:p>
        </p:txBody>
      </p:sp>
      <p:pic>
        <p:nvPicPr>
          <p:cNvPr id="1026" name="Picture 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45" y="1529488"/>
            <a:ext cx="3545568" cy="289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05428" y="4288972"/>
            <a:ext cx="2910115" cy="276999"/>
          </a:xfrm>
          <a:prstGeom prst="rect">
            <a:avLst/>
          </a:prstGeom>
          <a:solidFill>
            <a:schemeClr val="tx2"/>
          </a:solidFill>
          <a:ln>
            <a:solidFill>
              <a:schemeClr val="bg1"/>
            </a:solidFill>
          </a:ln>
        </p:spPr>
        <p:txBody>
          <a:bodyPr wrap="square" rtlCol="0">
            <a:spAutoFit/>
          </a:bodyPr>
          <a:lstStyle/>
          <a:p>
            <a:pPr algn="ctr"/>
            <a:r>
              <a:rPr lang="sr-Latn-RS" sz="1200" dirty="0">
                <a:latin typeface="Calibri" panose="020F0502020204030204" pitchFamily="34" charset="0"/>
                <a:cs typeface="Times New Roman" panose="02020603050405020304" pitchFamily="18" charset="0"/>
              </a:rPr>
              <a:t>PHP programming language </a:t>
            </a:r>
            <a:r>
              <a:rPr lang="sr-Latn-RS" sz="1200" b="1" dirty="0">
                <a:latin typeface="Calibri" panose="020F0502020204030204" pitchFamily="34" charset="0"/>
                <a:cs typeface="Times New Roman" panose="02020603050405020304" pitchFamily="18" charset="0"/>
              </a:rPr>
              <a:t>commands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096" y="2871723"/>
            <a:ext cx="1867192" cy="1867192"/>
          </a:xfrm>
          <a:prstGeom prst="rect">
            <a:avLst/>
          </a:prstGeom>
        </p:spPr>
      </p:pic>
    </p:spTree>
    <p:extLst>
      <p:ext uri="{BB962C8B-B14F-4D97-AF65-F5344CB8AC3E}">
        <p14:creationId xmlns:p14="http://schemas.microsoft.com/office/powerpoint/2010/main" val="357354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2595495" y="457034"/>
            <a:ext cx="5914572" cy="369332"/>
          </a:xfrm>
          <a:prstGeom prst="rect">
            <a:avLst/>
          </a:prstGeom>
          <a:noFill/>
        </p:spPr>
        <p:txBody>
          <a:bodyPr wrap="square" rtlCol="0">
            <a:spAutoFit/>
          </a:bodyPr>
          <a:lstStyle/>
          <a:p>
            <a:r>
              <a:rPr lang="en-US" sz="1800" b="1" dirty="0" smtClean="0">
                <a:latin typeface="Calibri" panose="020F0502020204030204" pitchFamily="34" charset="0"/>
                <a:cs typeface="Times New Roman" panose="02020603050405020304" pitchFamily="18" charset="0"/>
              </a:rPr>
              <a:t>POSSIBILITY OF UPGRADING THE SOFTWARE </a:t>
            </a:r>
            <a:endParaRPr lang="sr-Latn-RS" sz="1800" b="1" dirty="0">
              <a:latin typeface="Calibri" panose="020F0502020204030204" pitchFamily="34" charset="0"/>
              <a:cs typeface="Times New Roman" panose="02020603050405020304" pitchFamily="18" charset="0"/>
            </a:endParaRPr>
          </a:p>
        </p:txBody>
      </p:sp>
      <p:sp>
        <p:nvSpPr>
          <p:cNvPr id="5" name="TextBox 4"/>
          <p:cNvSpPr txBox="1"/>
          <p:nvPr/>
        </p:nvSpPr>
        <p:spPr>
          <a:xfrm>
            <a:off x="1359333" y="3251764"/>
            <a:ext cx="6531429" cy="1477328"/>
          </a:xfrm>
          <a:prstGeom prst="rect">
            <a:avLst/>
          </a:prstGeom>
          <a:noFill/>
        </p:spPr>
        <p:txBody>
          <a:bodyPr wrap="square" rtlCol="0">
            <a:spAutoFit/>
          </a:bodyPr>
          <a:lstStyle/>
          <a:p>
            <a:pPr algn="ctr"/>
            <a:r>
              <a:rPr lang="en-US" sz="1800" b="1" dirty="0">
                <a:latin typeface="Calibri" panose="020F0502020204030204" pitchFamily="34" charset="0"/>
                <a:cs typeface="Times New Roman" panose="02020603050405020304" pitchFamily="18" charset="0"/>
              </a:rPr>
              <a:t>The possibility of upgrading the software is provided by the structural system analysis, which contains other tasks performed during the enrollment of children, such as calculating the price, opening the child's registry, issuing a certificate of enrollment, sending reports to the ministry and the like.</a:t>
            </a:r>
            <a:endParaRPr lang="sr-Latn-RS" sz="1800" b="1" dirty="0">
              <a:latin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745" y="551158"/>
            <a:ext cx="2700606" cy="2700606"/>
          </a:xfrm>
          <a:prstGeom prst="rect">
            <a:avLst/>
          </a:prstGeom>
        </p:spPr>
      </p:pic>
    </p:spTree>
    <p:extLst>
      <p:ext uri="{BB962C8B-B14F-4D97-AF65-F5344CB8AC3E}">
        <p14:creationId xmlns:p14="http://schemas.microsoft.com/office/powerpoint/2010/main" val="116339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119086" y="1378857"/>
            <a:ext cx="5101771" cy="1938992"/>
          </a:xfrm>
          <a:prstGeom prst="rect">
            <a:avLst/>
          </a:prstGeom>
          <a:noFill/>
        </p:spPr>
        <p:txBody>
          <a:bodyPr wrap="square" rtlCol="0">
            <a:spAutoFit/>
          </a:bodyPr>
          <a:lstStyle/>
          <a:p>
            <a:pPr algn="ctr"/>
            <a:r>
              <a:rPr lang="sr-Latn-RS" sz="4000" dirty="0" smtClean="0">
                <a:solidFill>
                  <a:schemeClr val="bg1">
                    <a:lumMod val="20000"/>
                    <a:lumOff val="80000"/>
                  </a:schemeClr>
                </a:solidFill>
                <a:effectLst>
                  <a:outerShdw blurRad="38100" dist="38100" dir="2700000" algn="tl">
                    <a:srgbClr val="000000">
                      <a:alpha val="43137"/>
                    </a:srgbClr>
                  </a:outerShdw>
                </a:effectLst>
              </a:rPr>
              <a:t>THANK YOU </a:t>
            </a:r>
          </a:p>
          <a:p>
            <a:pPr algn="ctr"/>
            <a:r>
              <a:rPr lang="sr-Latn-RS" sz="4000" dirty="0" smtClean="0">
                <a:solidFill>
                  <a:schemeClr val="bg1">
                    <a:lumMod val="20000"/>
                    <a:lumOff val="80000"/>
                  </a:schemeClr>
                </a:solidFill>
                <a:effectLst>
                  <a:outerShdw blurRad="38100" dist="38100" dir="2700000" algn="tl">
                    <a:srgbClr val="000000">
                      <a:alpha val="43137"/>
                    </a:srgbClr>
                  </a:outerShdw>
                </a:effectLst>
              </a:rPr>
              <a:t>FOR YOUR ATTENTION!</a:t>
            </a:r>
            <a:endParaRPr lang="sr-Latn-RS" sz="4000" dirty="0">
              <a:solidFill>
                <a:schemeClr val="bg1">
                  <a:lumMod val="20000"/>
                  <a:lumOff val="80000"/>
                </a:schemeClr>
              </a:solidFill>
              <a:effectLst>
                <a:outerShdw blurRad="38100" dist="38100" dir="2700000" algn="tl">
                  <a:srgbClr val="000000">
                    <a:alpha val="43137"/>
                  </a:srgbClr>
                </a:outerShdw>
              </a:effectLst>
            </a:endParaRPr>
          </a:p>
        </p:txBody>
      </p:sp>
      <p:sp>
        <p:nvSpPr>
          <p:cNvPr id="5" name="TextBox 4"/>
          <p:cNvSpPr txBox="1"/>
          <p:nvPr/>
        </p:nvSpPr>
        <p:spPr>
          <a:xfrm>
            <a:off x="3824514" y="3483428"/>
            <a:ext cx="4484915" cy="584775"/>
          </a:xfrm>
          <a:prstGeom prst="rect">
            <a:avLst/>
          </a:prstGeom>
          <a:noFill/>
        </p:spPr>
        <p:txBody>
          <a:bodyPr wrap="square" rtlCol="0">
            <a:spAutoFit/>
          </a:bodyPr>
          <a:lstStyle/>
          <a:p>
            <a:r>
              <a:rPr lang="sr-Latn-RS" sz="1600" b="1" dirty="0" smtClean="0">
                <a:solidFill>
                  <a:schemeClr val="bg1">
                    <a:lumMod val="20000"/>
                    <a:lumOff val="80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dragana.banovic@tfzr.rs</a:t>
            </a:r>
          </a:p>
          <a:p>
            <a:r>
              <a:rPr lang="sr-Latn-RS" sz="1600" b="1" dirty="0" smtClean="0">
                <a:solidFill>
                  <a:schemeClr val="bg1">
                    <a:lumMod val="20000"/>
                    <a:lumOff val="80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zoltan.kazi@tfzr.rs</a:t>
            </a:r>
            <a:endParaRPr lang="sr-Latn-RS" sz="1600" b="1" dirty="0">
              <a:solidFill>
                <a:schemeClr val="bg1">
                  <a:lumMod val="20000"/>
                  <a:lumOff val="80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5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59"/>
        <p:cNvGrpSpPr/>
        <p:nvPr/>
      </p:nvGrpSpPr>
      <p:grpSpPr>
        <a:xfrm>
          <a:off x="0" y="0"/>
          <a:ext cx="0" cy="0"/>
          <a:chOff x="0" y="0"/>
          <a:chExt cx="0" cy="0"/>
        </a:xfrm>
      </p:grpSpPr>
      <p:sp>
        <p:nvSpPr>
          <p:cNvPr id="4" name="TextBox 3"/>
          <p:cNvSpPr txBox="1"/>
          <p:nvPr/>
        </p:nvSpPr>
        <p:spPr>
          <a:xfrm>
            <a:off x="1443009" y="1770532"/>
            <a:ext cx="6712857" cy="1477328"/>
          </a:xfrm>
          <a:prstGeom prst="rect">
            <a:avLst/>
          </a:prstGeom>
          <a:noFill/>
        </p:spPr>
        <p:txBody>
          <a:bodyPr wrap="square" rtlCol="0">
            <a:spAutoFit/>
          </a:bodyPr>
          <a:lstStyle/>
          <a:p>
            <a:pPr algn="ctr"/>
            <a:r>
              <a:rPr lang="en-US" sz="1800" b="1" dirty="0">
                <a:latin typeface="Calibri" panose="020F0502020204030204" pitchFamily="34" charset="0"/>
                <a:ea typeface="SimHei" panose="02010609060101010101" pitchFamily="49" charset="-122"/>
                <a:cs typeface="Times New Roman" panose="02020603050405020304" pitchFamily="18" charset="0"/>
              </a:rPr>
              <a:t>This paper describes a novel system for the electronic application of children for enrollment in preschool institutions in </a:t>
            </a:r>
            <a:r>
              <a:rPr lang="en-US" sz="1800" b="1" dirty="0" smtClean="0">
                <a:latin typeface="Calibri" panose="020F0502020204030204" pitchFamily="34" charset="0"/>
                <a:ea typeface="SimHei" panose="02010609060101010101" pitchFamily="49" charset="-122"/>
                <a:cs typeface="Times New Roman" panose="02020603050405020304" pitchFamily="18" charset="0"/>
              </a:rPr>
              <a:t>Serbia</a:t>
            </a:r>
            <a:r>
              <a:rPr lang="sr-Latn-RS" sz="1800" b="1" dirty="0" smtClean="0">
                <a:latin typeface="Calibri" panose="020F0502020204030204" pitchFamily="34" charset="0"/>
                <a:ea typeface="SimHei" panose="02010609060101010101" pitchFamily="49" charset="-122"/>
                <a:cs typeface="Times New Roman" panose="02020603050405020304" pitchFamily="18" charset="0"/>
              </a:rPr>
              <a:t>. </a:t>
            </a:r>
          </a:p>
          <a:p>
            <a:pPr algn="ctr"/>
            <a:r>
              <a:rPr lang="en-US" sz="1800" b="1" dirty="0">
                <a:latin typeface="Calibri" panose="020F0502020204030204" pitchFamily="34" charset="0"/>
                <a:ea typeface="SimHei" panose="02010609060101010101" pitchFamily="49" charset="-122"/>
                <a:cs typeface="Times New Roman" panose="02020603050405020304" pitchFamily="18" charset="0"/>
              </a:rPr>
              <a:t>This problem is elaborated through system description, structural system analysis, data modeling, object data modeling and </a:t>
            </a:r>
            <a:r>
              <a:rPr lang="sr-Latn-RS" sz="1800" b="1" dirty="0" smtClean="0">
                <a:latin typeface="Calibri" panose="020F0502020204030204" pitchFamily="34" charset="0"/>
                <a:ea typeface="SimHei" panose="02010609060101010101" pitchFamily="49" charset="-122"/>
                <a:cs typeface="Times New Roman" panose="02020603050405020304" pitchFamily="18" charset="0"/>
              </a:rPr>
              <a:t>object – oriented </a:t>
            </a:r>
            <a:r>
              <a:rPr lang="en-US" sz="1800" b="1" dirty="0" smtClean="0">
                <a:latin typeface="Calibri" panose="020F0502020204030204" pitchFamily="34" charset="0"/>
                <a:ea typeface="SimHei" panose="02010609060101010101" pitchFamily="49" charset="-122"/>
                <a:cs typeface="Times New Roman" panose="02020603050405020304" pitchFamily="18" charset="0"/>
              </a:rPr>
              <a:t>programming </a:t>
            </a:r>
            <a:r>
              <a:rPr lang="en-US" sz="1800" b="1" dirty="0">
                <a:latin typeface="Calibri" panose="020F0502020204030204" pitchFamily="34" charset="0"/>
                <a:ea typeface="SimHei" panose="02010609060101010101" pitchFamily="49" charset="-122"/>
                <a:cs typeface="Times New Roman" panose="02020603050405020304" pitchFamily="18" charset="0"/>
              </a:rPr>
              <a:t>software. </a:t>
            </a:r>
            <a:endParaRPr lang="sr-Latn-RS" sz="1800" b="1" dirty="0">
              <a:latin typeface="Calibri" panose="020F0502020204030204" pitchFamily="34" charset="0"/>
              <a:ea typeface="SimHei" panose="02010609060101010101" pitchFamily="49" charset="-122"/>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376" b="68677"/>
          <a:stretch/>
        </p:blipFill>
        <p:spPr>
          <a:xfrm>
            <a:off x="3077029" y="348253"/>
            <a:ext cx="2764971" cy="85135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1605" r="1989" b="33968"/>
          <a:stretch/>
        </p:blipFill>
        <p:spPr>
          <a:xfrm>
            <a:off x="3374590" y="3802743"/>
            <a:ext cx="2590762" cy="8554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1130756" y="3710932"/>
            <a:ext cx="5065486" cy="338554"/>
          </a:xfrm>
          <a:prstGeom prst="rect">
            <a:avLst/>
          </a:prstGeom>
          <a:noFill/>
        </p:spPr>
        <p:txBody>
          <a:bodyPr wrap="square" rtlCol="0">
            <a:spAutoFit/>
          </a:bodyPr>
          <a:lstStyle/>
          <a:p>
            <a:pPr algn="ctr"/>
            <a:r>
              <a:rPr lang="sr-Latn-RS" sz="1600" b="1" dirty="0">
                <a:latin typeface="Calibri" panose="020F0502020204030204" pitchFamily="34" charset="0"/>
                <a:cs typeface="Times New Roman" panose="02020603050405020304" pitchFamily="18" charset="0"/>
              </a:rPr>
              <a:t>	ENROLLMENT BUSINESS PROCESS</a:t>
            </a:r>
          </a:p>
        </p:txBody>
      </p:sp>
      <p:pic>
        <p:nvPicPr>
          <p:cNvPr id="5" name="Picture 4"/>
          <p:cNvPicPr>
            <a:picLocks noChangeAspect="1"/>
          </p:cNvPicPr>
          <p:nvPr/>
        </p:nvPicPr>
        <p:blipFill>
          <a:blip r:embed="rId2"/>
          <a:stretch>
            <a:fillRect/>
          </a:stretch>
        </p:blipFill>
        <p:spPr>
          <a:xfrm>
            <a:off x="3795487" y="190443"/>
            <a:ext cx="4904630" cy="47152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42" y="1016002"/>
            <a:ext cx="2441120" cy="2441120"/>
          </a:xfrm>
          <a:prstGeom prst="rect">
            <a:avLst/>
          </a:prstGeom>
        </p:spPr>
      </p:pic>
      <p:sp>
        <p:nvSpPr>
          <p:cNvPr id="7" name="TextBox 6"/>
          <p:cNvSpPr txBox="1"/>
          <p:nvPr/>
        </p:nvSpPr>
        <p:spPr>
          <a:xfrm>
            <a:off x="367845" y="4018709"/>
            <a:ext cx="3026229" cy="830997"/>
          </a:xfrm>
          <a:prstGeom prst="rect">
            <a:avLst/>
          </a:prstGeom>
          <a:noFill/>
        </p:spPr>
        <p:txBody>
          <a:bodyPr wrap="square" rtlCol="0">
            <a:spAutoFit/>
          </a:bodyPr>
          <a:lstStyle/>
          <a:p>
            <a:r>
              <a:rPr lang="en-US" sz="1600" b="1" dirty="0" smtClean="0">
                <a:latin typeface="Calibri" panose="020F0502020204030204" pitchFamily="34" charset="0"/>
              </a:rPr>
              <a:t>The </a:t>
            </a:r>
            <a:r>
              <a:rPr lang="en-US" sz="1600" b="1" dirty="0">
                <a:latin typeface="Calibri" panose="020F0502020204030204" pitchFamily="34" charset="0"/>
              </a:rPr>
              <a:t>business processes model </a:t>
            </a:r>
            <a:r>
              <a:rPr lang="sr-Latn-RS" sz="1600" b="1" dirty="0" smtClean="0">
                <a:latin typeface="Calibri" panose="020F0502020204030204" pitchFamily="34" charset="0"/>
              </a:rPr>
              <a:t>- </a:t>
            </a:r>
            <a:r>
              <a:rPr lang="en-US" sz="1600" b="1" dirty="0" smtClean="0">
                <a:latin typeface="Calibri" panose="020F0502020204030204" pitchFamily="34" charset="0"/>
              </a:rPr>
              <a:t>diagram </a:t>
            </a:r>
            <a:r>
              <a:rPr lang="en-US" sz="1600" b="1" dirty="0">
                <a:latin typeface="Calibri" panose="020F0502020204030204" pitchFamily="34" charset="0"/>
              </a:rPr>
              <a:t>with entities, data flows, processes and data stores </a:t>
            </a:r>
            <a:endParaRPr lang="sr-Latn-RS" sz="1600" b="1" dirty="0">
              <a:latin typeface="Calibri" panose="020F0502020204030204" pitchFamily="34" charset="0"/>
            </a:endParaRPr>
          </a:p>
        </p:txBody>
      </p:sp>
    </p:spTree>
    <p:extLst>
      <p:ext uri="{BB962C8B-B14F-4D97-AF65-F5344CB8AC3E}">
        <p14:creationId xmlns:p14="http://schemas.microsoft.com/office/powerpoint/2010/main" val="126405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1767008" y="264078"/>
            <a:ext cx="5435600" cy="461665"/>
          </a:xfrm>
          <a:prstGeom prst="rect">
            <a:avLst/>
          </a:prstGeom>
          <a:noFill/>
        </p:spPr>
        <p:txBody>
          <a:bodyPr wrap="square" rtlCol="0">
            <a:spAutoFit/>
          </a:bodyPr>
          <a:lstStyle/>
          <a:p>
            <a:pPr algn="ctr"/>
            <a:r>
              <a:rPr lang="sr-Latn-RS" sz="2400" b="1" dirty="0" smtClean="0">
                <a:latin typeface="Calibri" panose="020F0502020204030204" pitchFamily="34" charset="0"/>
                <a:cs typeface="Times New Roman" panose="02020603050405020304" pitchFamily="18" charset="0"/>
              </a:rPr>
              <a:t>CONCEPTUAL DATA MODEL</a:t>
            </a:r>
            <a:endParaRPr lang="sr-Latn-RS" sz="2400" b="1" dirty="0">
              <a:latin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538597" y="879971"/>
            <a:ext cx="6454435" cy="2804261"/>
          </a:xfrm>
          <a:prstGeom prst="rect">
            <a:avLst/>
          </a:prstGeom>
        </p:spPr>
      </p:pic>
      <p:sp>
        <p:nvSpPr>
          <p:cNvPr id="7" name="TextBox 6"/>
          <p:cNvSpPr txBox="1"/>
          <p:nvPr/>
        </p:nvSpPr>
        <p:spPr>
          <a:xfrm>
            <a:off x="1636379" y="3977452"/>
            <a:ext cx="5566229" cy="584775"/>
          </a:xfrm>
          <a:prstGeom prst="rect">
            <a:avLst/>
          </a:prstGeom>
          <a:noFill/>
        </p:spPr>
        <p:txBody>
          <a:bodyPr wrap="square" rtlCol="0">
            <a:spAutoFit/>
          </a:bodyPr>
          <a:lstStyle/>
          <a:p>
            <a:pPr algn="ctr"/>
            <a:r>
              <a:rPr lang="sr-Latn-RS" sz="1600" b="1" dirty="0" smtClean="0">
                <a:latin typeface="Calibri" panose="020F0502020204030204" pitchFamily="34" charset="0"/>
                <a:cs typeface="Times New Roman" panose="02020603050405020304" pitchFamily="18" charset="0"/>
              </a:rPr>
              <a:t>CDM </a:t>
            </a:r>
            <a:r>
              <a:rPr lang="en-US" sz="1600" b="1" dirty="0" smtClean="0">
                <a:latin typeface="Calibri" panose="020F0502020204030204" pitchFamily="34" charset="0"/>
                <a:cs typeface="Times New Roman" panose="02020603050405020304" pitchFamily="18" charset="0"/>
              </a:rPr>
              <a:t>contains </a:t>
            </a:r>
            <a:r>
              <a:rPr lang="en-US" sz="1600" b="1" dirty="0">
                <a:latin typeface="Calibri" panose="020F0502020204030204" pitchFamily="34" charset="0"/>
                <a:cs typeface="Times New Roman" panose="02020603050405020304" pitchFamily="18" charset="0"/>
              </a:rPr>
              <a:t>entities with attributes and their domains, data types, constraints, relationships between </a:t>
            </a:r>
            <a:r>
              <a:rPr lang="en-US" sz="1600" b="1" dirty="0" smtClean="0">
                <a:latin typeface="Calibri" panose="020F0502020204030204" pitchFamily="34" charset="0"/>
                <a:cs typeface="Times New Roman" panose="02020603050405020304" pitchFamily="18" charset="0"/>
              </a:rPr>
              <a:t>entities</a:t>
            </a:r>
            <a:r>
              <a:rPr lang="sr-Latn-RS" sz="1600" b="1" dirty="0" smtClean="0">
                <a:latin typeface="Calibri" panose="020F0502020204030204" pitchFamily="34" charset="0"/>
                <a:cs typeface="Times New Roman" panose="02020603050405020304" pitchFamily="18" charset="0"/>
              </a:rPr>
              <a:t>. </a:t>
            </a:r>
            <a:endParaRPr lang="sr-Latn-RS" sz="16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1257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2097313" y="477236"/>
            <a:ext cx="5529943" cy="400110"/>
          </a:xfrm>
          <a:prstGeom prst="rect">
            <a:avLst/>
          </a:prstGeom>
          <a:noFill/>
        </p:spPr>
        <p:txBody>
          <a:bodyPr wrap="square" rtlCol="0">
            <a:spAutoFit/>
          </a:bodyPr>
          <a:lstStyle/>
          <a:p>
            <a:pPr algn="ctr"/>
            <a:r>
              <a:rPr lang="sr-Latn-RS" sz="2000" b="1" dirty="0" smtClean="0">
                <a:latin typeface="Calibri" panose="020F0502020204030204" pitchFamily="34" charset="0"/>
                <a:cs typeface="Times New Roman" panose="02020603050405020304" pitchFamily="18" charset="0"/>
              </a:rPr>
              <a:t>SYSTEM DESCRIPTION – HOME PAGE</a:t>
            </a:r>
            <a:endParaRPr lang="sr-Latn-RS" sz="2000" b="1" dirty="0">
              <a:latin typeface="Calibri" panose="020F0502020204030204" pitchFamily="34" charset="0"/>
              <a:cs typeface="Times New Roman" panose="02020603050405020304" pitchFamily="18" charset="0"/>
            </a:endParaRPr>
          </a:p>
        </p:txBody>
      </p:sp>
      <p:sp>
        <p:nvSpPr>
          <p:cNvPr id="5" name="TextBox 4"/>
          <p:cNvSpPr txBox="1"/>
          <p:nvPr/>
        </p:nvSpPr>
        <p:spPr>
          <a:xfrm>
            <a:off x="523783" y="967666"/>
            <a:ext cx="4338501" cy="3231654"/>
          </a:xfrm>
          <a:prstGeom prst="rect">
            <a:avLst/>
          </a:prstGeom>
          <a:noFill/>
        </p:spPr>
        <p:txBody>
          <a:bodyPr wrap="square" rtlCol="0">
            <a:spAutoFit/>
          </a:bodyPr>
          <a:lstStyle/>
          <a:p>
            <a:pPr algn="just"/>
            <a:r>
              <a:rPr lang="en-US" sz="1700" b="1" dirty="0">
                <a:latin typeface="Calibri" panose="020F0502020204030204" pitchFamily="34" charset="0"/>
                <a:cs typeface="Times New Roman" panose="02020603050405020304" pitchFamily="18" charset="0"/>
              </a:rPr>
              <a:t>When starting the home page, there are the following functions: </a:t>
            </a:r>
            <a:endParaRPr lang="sr-Latn-RS" sz="1700" b="1" dirty="0" smtClean="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700" b="1" dirty="0" smtClean="0">
                <a:latin typeface="Calibri" panose="020F0502020204030204" pitchFamily="34" charset="0"/>
                <a:cs typeface="Times New Roman" panose="02020603050405020304" pitchFamily="18" charset="0"/>
              </a:rPr>
              <a:t>child's </a:t>
            </a:r>
            <a:r>
              <a:rPr lang="en-US" sz="1700" b="1" dirty="0">
                <a:latin typeface="Calibri" panose="020F0502020204030204" pitchFamily="34" charset="0"/>
                <a:cs typeface="Times New Roman" panose="02020603050405020304" pitchFamily="18" charset="0"/>
              </a:rPr>
              <a:t>log in</a:t>
            </a:r>
            <a:r>
              <a:rPr lang="en-US" sz="1700" b="1" dirty="0" smtClean="0">
                <a:latin typeface="Calibri" panose="020F0502020204030204" pitchFamily="34" charset="0"/>
                <a:cs typeface="Times New Roman" panose="02020603050405020304" pitchFamily="18" charset="0"/>
              </a:rPr>
              <a:t>,</a:t>
            </a:r>
            <a:endParaRPr lang="sr-Latn-RS" sz="1700" b="1" dirty="0" smtClean="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700" b="1" dirty="0" smtClean="0">
                <a:latin typeface="Calibri" panose="020F0502020204030204" pitchFamily="34" charset="0"/>
                <a:cs typeface="Times New Roman" panose="02020603050405020304" pitchFamily="18" charset="0"/>
              </a:rPr>
              <a:t> </a:t>
            </a:r>
            <a:r>
              <a:rPr lang="en-US" sz="1700" b="1" dirty="0">
                <a:latin typeface="Calibri" panose="020F0502020204030204" pitchFamily="34" charset="0"/>
                <a:cs typeface="Times New Roman" panose="02020603050405020304" pitchFamily="18" charset="0"/>
              </a:rPr>
              <a:t>a contest preview where the contest can be selected from the drop-down menu</a:t>
            </a:r>
            <a:r>
              <a:rPr lang="en-US" sz="1700" b="1" dirty="0" smtClean="0">
                <a:latin typeface="Calibri" panose="020F0502020204030204" pitchFamily="34" charset="0"/>
                <a:cs typeface="Times New Roman" panose="02020603050405020304" pitchFamily="18" charset="0"/>
              </a:rPr>
              <a:t>,</a:t>
            </a:r>
            <a:endParaRPr lang="sr-Latn-RS" sz="1700" b="1" dirty="0" smtClean="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700" b="1" dirty="0" smtClean="0">
                <a:latin typeface="Calibri" panose="020F0502020204030204" pitchFamily="34" charset="0"/>
                <a:cs typeface="Times New Roman" panose="02020603050405020304" pitchFamily="18" charset="0"/>
              </a:rPr>
              <a:t> </a:t>
            </a:r>
            <a:r>
              <a:rPr lang="en-US" sz="1700" b="1" dirty="0">
                <a:latin typeface="Calibri" panose="020F0502020204030204" pitchFamily="34" charset="0"/>
                <a:cs typeface="Times New Roman" panose="02020603050405020304" pitchFamily="18" charset="0"/>
              </a:rPr>
              <a:t>login and user registration. </a:t>
            </a:r>
            <a:endParaRPr lang="sr-Latn-RS" sz="1700" b="1" dirty="0" smtClean="0">
              <a:latin typeface="Calibri" panose="020F0502020204030204" pitchFamily="34" charset="0"/>
              <a:cs typeface="Times New Roman" panose="02020603050405020304" pitchFamily="18" charset="0"/>
            </a:endParaRPr>
          </a:p>
          <a:p>
            <a:pPr algn="just"/>
            <a:r>
              <a:rPr lang="en-US" sz="1700" b="1" dirty="0" smtClean="0">
                <a:latin typeface="Calibri" panose="020F0502020204030204" pitchFamily="34" charset="0"/>
                <a:cs typeface="Times New Roman" panose="02020603050405020304" pitchFamily="18" charset="0"/>
              </a:rPr>
              <a:t>On </a:t>
            </a:r>
            <a:r>
              <a:rPr lang="en-US" sz="1700" b="1" dirty="0">
                <a:latin typeface="Calibri" panose="020F0502020204030204" pitchFamily="34" charset="0"/>
                <a:cs typeface="Times New Roman" panose="02020603050405020304" pitchFamily="18" charset="0"/>
              </a:rPr>
              <a:t>the home page there is also an "advertisement" for the registration of children which displays a message to the user on how to log in and how to register the child. </a:t>
            </a:r>
            <a:endParaRPr lang="sr-Latn-RS" sz="1700" b="1" dirty="0" smtClean="0">
              <a:latin typeface="Calibri" panose="020F0502020204030204" pitchFamily="34" charset="0"/>
              <a:cs typeface="Times New Roman" panose="02020603050405020304" pitchFamily="18" charset="0"/>
            </a:endParaRPr>
          </a:p>
          <a:p>
            <a:pPr algn="just"/>
            <a:r>
              <a:rPr lang="en-US" sz="1700" b="1" dirty="0" smtClean="0">
                <a:latin typeface="Calibri" panose="020F0502020204030204" pitchFamily="34" charset="0"/>
                <a:cs typeface="Times New Roman" panose="02020603050405020304" pitchFamily="18" charset="0"/>
              </a:rPr>
              <a:t>There </a:t>
            </a:r>
            <a:r>
              <a:rPr lang="en-US" sz="1700" b="1" dirty="0">
                <a:latin typeface="Calibri" panose="020F0502020204030204" pitchFamily="34" charset="0"/>
                <a:cs typeface="Times New Roman" panose="02020603050405020304" pitchFamily="18" charset="0"/>
              </a:rPr>
              <a:t>is also information about the application. </a:t>
            </a:r>
            <a:endParaRPr lang="sr-Latn-RS" sz="1700" b="1" dirty="0">
              <a:latin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116251" y="1473200"/>
            <a:ext cx="3371861" cy="2358571"/>
          </a:xfrm>
          <a:prstGeom prst="rect">
            <a:avLst/>
          </a:prstGeom>
        </p:spPr>
      </p:pic>
    </p:spTree>
    <p:extLst>
      <p:ext uri="{BB962C8B-B14F-4D97-AF65-F5344CB8AC3E}">
        <p14:creationId xmlns:p14="http://schemas.microsoft.com/office/powerpoint/2010/main" val="1112855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1857826" y="188686"/>
            <a:ext cx="5747657" cy="369332"/>
          </a:xfrm>
          <a:prstGeom prst="rect">
            <a:avLst/>
          </a:prstGeom>
          <a:noFill/>
        </p:spPr>
        <p:txBody>
          <a:bodyPr wrap="square" rtlCol="0">
            <a:spAutoFit/>
          </a:bodyPr>
          <a:lstStyle/>
          <a:p>
            <a:r>
              <a:rPr lang="sr-Latn-RS" sz="1800" b="1" dirty="0" smtClean="0">
                <a:latin typeface="Calibri" panose="020F0502020204030204" pitchFamily="34" charset="0"/>
                <a:cs typeface="Times New Roman" panose="02020603050405020304" pitchFamily="18" charset="0"/>
              </a:rPr>
              <a:t>SYSTEM DESCRIPTION – USER LOGIN AND REGISTRATION</a:t>
            </a:r>
            <a:endParaRPr lang="sr-Latn-RS" sz="1800" b="1" dirty="0">
              <a:latin typeface="Calibri" panose="020F0502020204030204" pitchFamily="34" charset="0"/>
              <a:cs typeface="Times New Roman" panose="02020603050405020304" pitchFamily="18" charset="0"/>
            </a:endParaRPr>
          </a:p>
        </p:txBody>
      </p:sp>
      <p:sp>
        <p:nvSpPr>
          <p:cNvPr id="5" name="TextBox 4"/>
          <p:cNvSpPr txBox="1"/>
          <p:nvPr/>
        </p:nvSpPr>
        <p:spPr>
          <a:xfrm>
            <a:off x="357079" y="3952708"/>
            <a:ext cx="8447313" cy="1600438"/>
          </a:xfrm>
          <a:prstGeom prst="rect">
            <a:avLst/>
          </a:prstGeom>
          <a:noFill/>
        </p:spPr>
        <p:txBody>
          <a:bodyPr wrap="square" rtlCol="0">
            <a:spAutoFit/>
          </a:bodyPr>
          <a:lstStyle/>
          <a:p>
            <a:pPr algn="just"/>
            <a:r>
              <a:rPr lang="en-US" b="1" dirty="0">
                <a:latin typeface="Calibri" panose="020F0502020204030204" pitchFamily="34" charset="0"/>
                <a:cs typeface="Times New Roman" panose="02020603050405020304" pitchFamily="18" charset="0"/>
              </a:rPr>
              <a:t>User login requires entering the user's email address and password and the ability to register if the user has not created a user account. The parent registration form has been implemented in the same way. </a:t>
            </a:r>
            <a:endParaRPr lang="sr-Latn-RS" b="1" dirty="0" smtClean="0">
              <a:latin typeface="Calibri" panose="020F0502020204030204" pitchFamily="34" charset="0"/>
              <a:cs typeface="Times New Roman" panose="02020603050405020304" pitchFamily="18" charset="0"/>
            </a:endParaRPr>
          </a:p>
          <a:p>
            <a:pPr algn="just"/>
            <a:r>
              <a:rPr lang="en-US" b="1" dirty="0">
                <a:latin typeface="Calibri" panose="020F0502020204030204" pitchFamily="34" charset="0"/>
                <a:cs typeface="Times New Roman" panose="02020603050405020304" pitchFamily="18" charset="0"/>
              </a:rPr>
              <a:t>A parent cannot create an account unless they enter their personal information. All registered users are considered parents, while the administrator is entered directly into the database in the user account table without the need to register.</a:t>
            </a:r>
          </a:p>
          <a:p>
            <a:pPr algn="just"/>
            <a:r>
              <a:rPr lang="en-US" b="1" dirty="0">
                <a:latin typeface="Calibri" panose="020F0502020204030204" pitchFamily="34" charset="0"/>
                <a:cs typeface="Times New Roman" panose="02020603050405020304" pitchFamily="18" charset="0"/>
              </a:rPr>
              <a:t> </a:t>
            </a:r>
          </a:p>
          <a:p>
            <a:pPr algn="just"/>
            <a:endParaRPr lang="sr-Latn-RS" b="1" dirty="0">
              <a:latin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495095" y="639409"/>
            <a:ext cx="5878161" cy="2976543"/>
          </a:xfrm>
          <a:prstGeom prst="rect">
            <a:avLst/>
          </a:prstGeom>
        </p:spPr>
      </p:pic>
      <p:sp>
        <p:nvSpPr>
          <p:cNvPr id="7" name="TextBox 6"/>
          <p:cNvSpPr txBox="1"/>
          <p:nvPr/>
        </p:nvSpPr>
        <p:spPr>
          <a:xfrm>
            <a:off x="3599603" y="3675709"/>
            <a:ext cx="1669143" cy="276999"/>
          </a:xfrm>
          <a:prstGeom prst="rect">
            <a:avLst/>
          </a:prstGeom>
          <a:solidFill>
            <a:schemeClr val="tx2"/>
          </a:solidFill>
          <a:ln>
            <a:solidFill>
              <a:schemeClr val="bg1"/>
            </a:solidFill>
          </a:ln>
        </p:spPr>
        <p:txBody>
          <a:bodyPr wrap="square" rtlCol="0">
            <a:spAutoFit/>
          </a:bodyPr>
          <a:lstStyle/>
          <a:p>
            <a:pPr algn="ctr"/>
            <a:r>
              <a:rPr lang="sr-Latn-RS" sz="1200" dirty="0">
                <a:latin typeface="Calibri" panose="020F0502020204030204" pitchFamily="34" charset="0"/>
                <a:cs typeface="Times New Roman" panose="02020603050405020304" pitchFamily="18" charset="0"/>
              </a:rPr>
              <a:t>User registration form</a:t>
            </a:r>
          </a:p>
        </p:txBody>
      </p:sp>
    </p:spTree>
    <p:extLst>
      <p:ext uri="{BB962C8B-B14F-4D97-AF65-F5344CB8AC3E}">
        <p14:creationId xmlns:p14="http://schemas.microsoft.com/office/powerpoint/2010/main" val="250754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1908629" y="246997"/>
            <a:ext cx="5312228" cy="369332"/>
          </a:xfrm>
          <a:prstGeom prst="rect">
            <a:avLst/>
          </a:prstGeom>
          <a:noFill/>
        </p:spPr>
        <p:txBody>
          <a:bodyPr wrap="square" rtlCol="0">
            <a:spAutoFit/>
          </a:bodyPr>
          <a:lstStyle/>
          <a:p>
            <a:pPr algn="ctr"/>
            <a:r>
              <a:rPr lang="sr-Latn-RS" sz="1800" b="1" dirty="0" smtClean="0">
                <a:latin typeface="Calibri" panose="020F0502020204030204" pitchFamily="34" charset="0"/>
                <a:cs typeface="Times New Roman" panose="02020603050405020304" pitchFamily="18" charset="0"/>
              </a:rPr>
              <a:t>SYSTEM DESCRIPTION – APPLICATION FORM</a:t>
            </a:r>
            <a:endParaRPr lang="sr-Latn-RS" sz="1800" b="1" dirty="0">
              <a:latin typeface="Calibri" panose="020F0502020204030204" pitchFamily="34" charset="0"/>
              <a:cs typeface="Times New Roman" panose="02020603050405020304" pitchFamily="18" charset="0"/>
            </a:endParaRPr>
          </a:p>
        </p:txBody>
      </p:sp>
      <p:sp>
        <p:nvSpPr>
          <p:cNvPr id="5" name="TextBox 4"/>
          <p:cNvSpPr txBox="1"/>
          <p:nvPr/>
        </p:nvSpPr>
        <p:spPr>
          <a:xfrm>
            <a:off x="369163" y="3587289"/>
            <a:ext cx="8709521" cy="1815882"/>
          </a:xfrm>
          <a:prstGeom prst="rect">
            <a:avLst/>
          </a:prstGeom>
          <a:noFill/>
        </p:spPr>
        <p:txBody>
          <a:bodyPr wrap="square" rtlCol="0">
            <a:spAutoFit/>
          </a:bodyPr>
          <a:lstStyle/>
          <a:p>
            <a:r>
              <a:rPr lang="en-US" b="1" dirty="0">
                <a:latin typeface="Calibri" panose="020F0502020204030204" pitchFamily="34" charset="0"/>
                <a:cs typeface="Times New Roman" panose="02020603050405020304" pitchFamily="18" charset="0"/>
              </a:rPr>
              <a:t>Only users who are registered as parents can register a </a:t>
            </a:r>
            <a:r>
              <a:rPr lang="en-US" b="1" dirty="0" smtClean="0">
                <a:latin typeface="Calibri" panose="020F0502020204030204" pitchFamily="34" charset="0"/>
                <a:cs typeface="Times New Roman" panose="02020603050405020304" pitchFamily="18" charset="0"/>
              </a:rPr>
              <a:t>child</a:t>
            </a:r>
            <a:r>
              <a:rPr lang="sr-Latn-RS" b="1" dirty="0" smtClean="0">
                <a:latin typeface="Calibri" panose="020F0502020204030204" pitchFamily="34" charset="0"/>
                <a:cs typeface="Times New Roman" panose="02020603050405020304" pitchFamily="18" charset="0"/>
              </a:rPr>
              <a:t>. </a:t>
            </a:r>
          </a:p>
          <a:p>
            <a:r>
              <a:rPr lang="en-US" b="1" dirty="0" smtClean="0">
                <a:latin typeface="Calibri" panose="020F0502020204030204" pitchFamily="34" charset="0"/>
                <a:cs typeface="Times New Roman" panose="02020603050405020304" pitchFamily="18" charset="0"/>
              </a:rPr>
              <a:t>Data </a:t>
            </a:r>
            <a:r>
              <a:rPr lang="en-US" b="1" dirty="0">
                <a:latin typeface="Calibri" panose="020F0502020204030204" pitchFamily="34" charset="0"/>
                <a:cs typeface="Times New Roman" panose="02020603050405020304" pitchFamily="18" charset="0"/>
              </a:rPr>
              <a:t>on the socially sensitive group or endangered health condition of the child are priorities when ranking, because based on that, these children receive points. </a:t>
            </a:r>
            <a:endParaRPr lang="sr-Latn-RS" b="1" dirty="0" smtClean="0">
              <a:latin typeface="Calibri" panose="020F0502020204030204" pitchFamily="34" charset="0"/>
              <a:cs typeface="Times New Roman" panose="02020603050405020304" pitchFamily="18" charset="0"/>
            </a:endParaRPr>
          </a:p>
          <a:p>
            <a:r>
              <a:rPr lang="en-US" b="1" dirty="0">
                <a:latin typeface="Calibri" panose="020F0502020204030204" pitchFamily="34" charset="0"/>
                <a:cs typeface="Times New Roman" panose="02020603050405020304" pitchFamily="18" charset="0"/>
              </a:rPr>
              <a:t>After selecting the "apply" button, the child is entered into the database and a confirmation of the success is sent to the user. It is important to mention that parents cannot apply for a child for a competition that has expired, </a:t>
            </a:r>
            <a:r>
              <a:rPr lang="en-US" b="1" dirty="0" err="1">
                <a:latin typeface="Calibri" panose="020F0502020204030204" pitchFamily="34" charset="0"/>
                <a:cs typeface="Times New Roman" panose="02020603050405020304" pitchFamily="18" charset="0"/>
              </a:rPr>
              <a:t>ie</a:t>
            </a:r>
            <a:r>
              <a:rPr lang="en-US" b="1" dirty="0">
                <a:latin typeface="Calibri" panose="020F0502020204030204" pitchFamily="34" charset="0"/>
                <a:cs typeface="Times New Roman" panose="02020603050405020304" pitchFamily="18" charset="0"/>
              </a:rPr>
              <a:t> whose deadline has passed.</a:t>
            </a:r>
          </a:p>
          <a:p>
            <a:r>
              <a:rPr lang="en-US" b="1" dirty="0">
                <a:latin typeface="Calibri" panose="020F0502020204030204" pitchFamily="34" charset="0"/>
                <a:cs typeface="Times New Roman" panose="02020603050405020304" pitchFamily="18" charset="0"/>
              </a:rPr>
              <a:t> </a:t>
            </a:r>
          </a:p>
          <a:p>
            <a:endParaRPr lang="sr-Latn-RS" b="1" dirty="0">
              <a:latin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495919" y="667658"/>
            <a:ext cx="6285398" cy="2817512"/>
          </a:xfrm>
          <a:prstGeom prst="rect">
            <a:avLst/>
          </a:prstGeom>
        </p:spPr>
      </p:pic>
      <p:sp>
        <p:nvSpPr>
          <p:cNvPr id="7" name="TextBox 6"/>
          <p:cNvSpPr txBox="1"/>
          <p:nvPr/>
        </p:nvSpPr>
        <p:spPr>
          <a:xfrm>
            <a:off x="6373431" y="3583535"/>
            <a:ext cx="1407886" cy="276999"/>
          </a:xfrm>
          <a:prstGeom prst="rect">
            <a:avLst/>
          </a:prstGeom>
          <a:solidFill>
            <a:schemeClr val="tx2"/>
          </a:solidFill>
          <a:ln>
            <a:solidFill>
              <a:schemeClr val="bg1"/>
            </a:solidFill>
          </a:ln>
        </p:spPr>
        <p:txBody>
          <a:bodyPr wrap="square" rtlCol="0">
            <a:spAutoFit/>
          </a:bodyPr>
          <a:lstStyle/>
          <a:p>
            <a:pPr algn="ctr"/>
            <a:r>
              <a:rPr lang="sr-Latn-RS" sz="1200" dirty="0" smtClean="0"/>
              <a:t>Application form</a:t>
            </a:r>
            <a:endParaRPr lang="sr-Latn-RS" sz="1200" dirty="0"/>
          </a:p>
        </p:txBody>
      </p:sp>
    </p:spTree>
    <p:extLst>
      <p:ext uri="{BB962C8B-B14F-4D97-AF65-F5344CB8AC3E}">
        <p14:creationId xmlns:p14="http://schemas.microsoft.com/office/powerpoint/2010/main" val="74385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2213429" y="159657"/>
            <a:ext cx="4760685" cy="369332"/>
          </a:xfrm>
          <a:prstGeom prst="rect">
            <a:avLst/>
          </a:prstGeom>
          <a:noFill/>
        </p:spPr>
        <p:txBody>
          <a:bodyPr wrap="square" rtlCol="0">
            <a:spAutoFit/>
          </a:bodyPr>
          <a:lstStyle/>
          <a:p>
            <a:pPr algn="ctr"/>
            <a:r>
              <a:rPr lang="sr-Latn-RS" sz="1800" b="1" dirty="0" smtClean="0">
                <a:latin typeface="Calibri" panose="020F0502020204030204" pitchFamily="34" charset="0"/>
                <a:cs typeface="Times New Roman" panose="02020603050405020304" pitchFamily="18" charset="0"/>
              </a:rPr>
              <a:t>SYSTEM DESCRIPTION – SEARCH OF DATA </a:t>
            </a:r>
            <a:endParaRPr lang="sr-Latn-RS" sz="1800" b="1" dirty="0">
              <a:latin typeface="Calibri" panose="020F0502020204030204" pitchFamily="34" charset="0"/>
              <a:cs typeface="Times New Roman" panose="02020603050405020304" pitchFamily="18" charset="0"/>
            </a:endParaRPr>
          </a:p>
        </p:txBody>
      </p:sp>
      <p:sp>
        <p:nvSpPr>
          <p:cNvPr id="5" name="TextBox 4"/>
          <p:cNvSpPr txBox="1"/>
          <p:nvPr/>
        </p:nvSpPr>
        <p:spPr>
          <a:xfrm>
            <a:off x="684296" y="703645"/>
            <a:ext cx="4107543" cy="2800767"/>
          </a:xfrm>
          <a:prstGeom prst="rect">
            <a:avLst/>
          </a:prstGeom>
          <a:noFill/>
        </p:spPr>
        <p:txBody>
          <a:bodyPr wrap="square" rtlCol="0">
            <a:spAutoFit/>
          </a:bodyPr>
          <a:lstStyle/>
          <a:p>
            <a:r>
              <a:rPr lang="en-US" sz="1600" b="1" dirty="0">
                <a:latin typeface="Calibri" panose="020F0502020204030204" pitchFamily="34" charset="0"/>
                <a:cs typeface="Times New Roman" panose="02020603050405020304" pitchFamily="18" charset="0"/>
              </a:rPr>
              <a:t>The search of data was realized using the JavaScript </a:t>
            </a:r>
            <a:r>
              <a:rPr lang="en-US" sz="1600" b="1" dirty="0" smtClean="0">
                <a:latin typeface="Calibri" panose="020F0502020204030204" pitchFamily="34" charset="0"/>
                <a:cs typeface="Times New Roman" panose="02020603050405020304" pitchFamily="18" charset="0"/>
              </a:rPr>
              <a:t>function</a:t>
            </a:r>
            <a:r>
              <a:rPr lang="sr-Latn-RS" sz="1600" b="1" dirty="0" smtClean="0">
                <a:latin typeface="Calibri" panose="020F0502020204030204" pitchFamily="34" charset="0"/>
                <a:cs typeface="Times New Roman" panose="02020603050405020304" pitchFamily="18" charset="0"/>
              </a:rPr>
              <a:t>. </a:t>
            </a:r>
            <a:r>
              <a:rPr lang="en-US" sz="1600" b="1" dirty="0">
                <a:latin typeface="Calibri" panose="020F0502020204030204" pitchFamily="34" charset="0"/>
                <a:cs typeface="Times New Roman" panose="02020603050405020304" pitchFamily="18" charset="0"/>
              </a:rPr>
              <a:t>Users must enter part of the name or full name in the search </a:t>
            </a:r>
            <a:r>
              <a:rPr lang="en-US" sz="1600" b="1" dirty="0" smtClean="0">
                <a:latin typeface="Calibri" panose="020F0502020204030204" pitchFamily="34" charset="0"/>
                <a:cs typeface="Times New Roman" panose="02020603050405020304" pitchFamily="18" charset="0"/>
              </a:rPr>
              <a:t>field</a:t>
            </a:r>
            <a:r>
              <a:rPr lang="sr-Latn-RS" sz="1600" b="1" dirty="0" smtClean="0">
                <a:latin typeface="Calibri" panose="020F0502020204030204" pitchFamily="34" charset="0"/>
                <a:cs typeface="Times New Roman" panose="02020603050405020304" pitchFamily="18" charset="0"/>
              </a:rPr>
              <a:t>.</a:t>
            </a:r>
          </a:p>
          <a:p>
            <a:r>
              <a:rPr lang="en-US" sz="1600" b="1" dirty="0">
                <a:latin typeface="Calibri" panose="020F0502020204030204" pitchFamily="34" charset="0"/>
                <a:cs typeface="Times New Roman" panose="02020603050405020304" pitchFamily="18" charset="0"/>
              </a:rPr>
              <a:t> There is also a software function that allows you to view all </a:t>
            </a:r>
            <a:r>
              <a:rPr lang="en-US" sz="1600" b="1" dirty="0" smtClean="0">
                <a:latin typeface="Calibri" panose="020F0502020204030204" pitchFamily="34" charset="0"/>
                <a:cs typeface="Times New Roman" panose="02020603050405020304" pitchFamily="18" charset="0"/>
              </a:rPr>
              <a:t>data</a:t>
            </a:r>
            <a:r>
              <a:rPr lang="sr-Latn-RS" sz="1600" b="1" dirty="0" smtClean="0">
                <a:latin typeface="Calibri" panose="020F0502020204030204" pitchFamily="34" charset="0"/>
                <a:cs typeface="Times New Roman" panose="02020603050405020304" pitchFamily="18" charset="0"/>
              </a:rPr>
              <a:t>. </a:t>
            </a:r>
          </a:p>
          <a:p>
            <a:r>
              <a:rPr lang="en-US" sz="1600" b="1" dirty="0">
                <a:latin typeface="Calibri" panose="020F0502020204030204" pitchFamily="34" charset="0"/>
                <a:cs typeface="Times New Roman" panose="02020603050405020304" pitchFamily="18" charset="0"/>
              </a:rPr>
              <a:t>If a user wants to delete data, a confirmation message appears stating whether users are sure or not to delete data after confirmation. After confirmation data will be deleted from the database with a message about the successful operation.</a:t>
            </a:r>
            <a:endParaRPr lang="sr-Latn-RS" sz="1600" b="1" dirty="0">
              <a:latin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816" y="2717052"/>
            <a:ext cx="2539682" cy="253968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093" y="799104"/>
            <a:ext cx="2609850" cy="2609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1839" y="3214150"/>
            <a:ext cx="2749089" cy="1545485"/>
          </a:xfrm>
          <a:prstGeom prst="rect">
            <a:avLst/>
          </a:prstGeom>
        </p:spPr>
      </p:pic>
    </p:spTree>
    <p:extLst>
      <p:ext uri="{BB962C8B-B14F-4D97-AF65-F5344CB8AC3E}">
        <p14:creationId xmlns:p14="http://schemas.microsoft.com/office/powerpoint/2010/main" val="3722765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1872343" y="297543"/>
            <a:ext cx="5646057" cy="369332"/>
          </a:xfrm>
          <a:prstGeom prst="rect">
            <a:avLst/>
          </a:prstGeom>
          <a:noFill/>
        </p:spPr>
        <p:txBody>
          <a:bodyPr wrap="square" rtlCol="0">
            <a:spAutoFit/>
          </a:bodyPr>
          <a:lstStyle/>
          <a:p>
            <a:pPr algn="ctr"/>
            <a:r>
              <a:rPr lang="sr-Latn-RS" sz="1800" b="1" dirty="0" smtClean="0">
                <a:latin typeface="Calibri" panose="020F0502020204030204" pitchFamily="34" charset="0"/>
                <a:cs typeface="Times New Roman" panose="02020603050405020304" pitchFamily="18" charset="0"/>
              </a:rPr>
              <a:t>SYSTEM DESCRIPTION - REPORTS</a:t>
            </a:r>
            <a:endParaRPr lang="sr-Latn-RS" sz="1800" b="1" dirty="0">
              <a:latin typeface="Calibri" panose="020F0502020204030204" pitchFamily="34" charset="0"/>
              <a:cs typeface="Times New Roman" panose="02020603050405020304" pitchFamily="18" charset="0"/>
            </a:endParaRPr>
          </a:p>
        </p:txBody>
      </p:sp>
      <p:sp>
        <p:nvSpPr>
          <p:cNvPr id="5" name="TextBox 4"/>
          <p:cNvSpPr txBox="1"/>
          <p:nvPr/>
        </p:nvSpPr>
        <p:spPr>
          <a:xfrm>
            <a:off x="757100" y="4139589"/>
            <a:ext cx="7699829" cy="830997"/>
          </a:xfrm>
          <a:prstGeom prst="rect">
            <a:avLst/>
          </a:prstGeom>
          <a:noFill/>
        </p:spPr>
        <p:txBody>
          <a:bodyPr wrap="square" rtlCol="0">
            <a:spAutoFit/>
          </a:bodyPr>
          <a:lstStyle/>
          <a:p>
            <a:r>
              <a:rPr lang="en-US" sz="1600" b="1" dirty="0">
                <a:latin typeface="Calibri" panose="020F0502020204030204" pitchFamily="34" charset="0"/>
                <a:cs typeface="Times New Roman" panose="02020603050405020304" pitchFamily="18" charset="0"/>
              </a:rPr>
              <a:t>Within the web application, there is a possibility for creating two types of reports: </a:t>
            </a:r>
            <a:endParaRPr lang="sr-Latn-RS" sz="1600" b="1" dirty="0" smtClean="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b="1" dirty="0" smtClean="0">
                <a:latin typeface="Calibri" panose="020F0502020204030204" pitchFamily="34" charset="0"/>
                <a:cs typeface="Times New Roman" panose="02020603050405020304" pitchFamily="18" charset="0"/>
              </a:rPr>
              <a:t>report </a:t>
            </a:r>
            <a:r>
              <a:rPr lang="sr-Latn-RS" sz="1600" b="1" dirty="0" smtClean="0">
                <a:latin typeface="Calibri" panose="020F0502020204030204" pitchFamily="34" charset="0"/>
                <a:cs typeface="Times New Roman" panose="02020603050405020304" pitchFamily="18" charset="0"/>
              </a:rPr>
              <a:t>for</a:t>
            </a:r>
            <a:r>
              <a:rPr lang="en-US" sz="1600" b="1" dirty="0" smtClean="0">
                <a:latin typeface="Calibri" panose="020F0502020204030204" pitchFamily="34" charset="0"/>
                <a:cs typeface="Times New Roman" panose="02020603050405020304" pitchFamily="18" charset="0"/>
              </a:rPr>
              <a:t> </a:t>
            </a:r>
            <a:r>
              <a:rPr lang="en-US" sz="1600" b="1" dirty="0">
                <a:latin typeface="Calibri" panose="020F0502020204030204" pitchFamily="34" charset="0"/>
                <a:cs typeface="Times New Roman" panose="02020603050405020304" pitchFamily="18" charset="0"/>
              </a:rPr>
              <a:t>the applicants for the competition with points </a:t>
            </a:r>
            <a:endParaRPr lang="sr-Latn-RS" sz="1600" b="1" dirty="0" smtClean="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b="1" dirty="0" smtClean="0">
                <a:latin typeface="Calibri" panose="020F0502020204030204" pitchFamily="34" charset="0"/>
                <a:cs typeface="Times New Roman" panose="02020603050405020304" pitchFamily="18" charset="0"/>
              </a:rPr>
              <a:t>report </a:t>
            </a:r>
            <a:r>
              <a:rPr lang="sr-Latn-RS" sz="1600" b="1" dirty="0" smtClean="0">
                <a:latin typeface="Calibri" panose="020F0502020204030204" pitchFamily="34" charset="0"/>
                <a:cs typeface="Times New Roman" panose="02020603050405020304" pitchFamily="18" charset="0"/>
              </a:rPr>
              <a:t>for</a:t>
            </a:r>
            <a:r>
              <a:rPr lang="en-US" sz="1600" b="1" dirty="0" smtClean="0">
                <a:latin typeface="Calibri" panose="020F0502020204030204" pitchFamily="34" charset="0"/>
                <a:cs typeface="Times New Roman" panose="02020603050405020304" pitchFamily="18" charset="0"/>
              </a:rPr>
              <a:t> </a:t>
            </a:r>
            <a:r>
              <a:rPr lang="en-US" sz="1600" b="1" dirty="0">
                <a:latin typeface="Calibri" panose="020F0502020204030204" pitchFamily="34" charset="0"/>
                <a:cs typeface="Times New Roman" panose="02020603050405020304" pitchFamily="18" charset="0"/>
              </a:rPr>
              <a:t>the registered child </a:t>
            </a:r>
            <a:endParaRPr lang="sr-Latn-RS" sz="1600" b="1" dirty="0">
              <a:latin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643485" y="775417"/>
            <a:ext cx="6157944" cy="3107393"/>
          </a:xfrm>
          <a:prstGeom prst="rect">
            <a:avLst/>
          </a:prstGeom>
        </p:spPr>
      </p:pic>
      <p:sp>
        <p:nvSpPr>
          <p:cNvPr id="8" name="TextBox 7"/>
          <p:cNvSpPr txBox="1"/>
          <p:nvPr/>
        </p:nvSpPr>
        <p:spPr>
          <a:xfrm>
            <a:off x="3748314" y="3882810"/>
            <a:ext cx="1894114" cy="276999"/>
          </a:xfrm>
          <a:prstGeom prst="rect">
            <a:avLst/>
          </a:prstGeom>
          <a:solidFill>
            <a:schemeClr val="tx2"/>
          </a:solidFill>
          <a:ln>
            <a:solidFill>
              <a:schemeClr val="bg1"/>
            </a:solidFill>
          </a:ln>
        </p:spPr>
        <p:txBody>
          <a:bodyPr wrap="square" rtlCol="0">
            <a:spAutoFit/>
          </a:bodyPr>
          <a:lstStyle/>
          <a:p>
            <a:pPr algn="ctr"/>
            <a:r>
              <a:rPr lang="sr-Latn-RS" sz="1200" dirty="0"/>
              <a:t>Report preview</a:t>
            </a:r>
          </a:p>
        </p:txBody>
      </p:sp>
    </p:spTree>
    <p:extLst>
      <p:ext uri="{BB962C8B-B14F-4D97-AF65-F5344CB8AC3E}">
        <p14:creationId xmlns:p14="http://schemas.microsoft.com/office/powerpoint/2010/main" val="3394588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fety Consulting by Slidesgo">
  <a:themeElements>
    <a:clrScheme name="Simple Light">
      <a:dk1>
        <a:srgbClr val="0E2138"/>
      </a:dk1>
      <a:lt1>
        <a:srgbClr val="757F8C"/>
      </a:lt1>
      <a:dk2>
        <a:srgbClr val="C9D4DC"/>
      </a:dk2>
      <a:lt2>
        <a:srgbClr val="F3F3F3"/>
      </a:lt2>
      <a:accent1>
        <a:srgbClr val="F9C358"/>
      </a:accent1>
      <a:accent2>
        <a:srgbClr val="FFD966"/>
      </a:accent2>
      <a:accent3>
        <a:srgbClr val="FFE599"/>
      </a:accent3>
      <a:accent4>
        <a:srgbClr val="FFF2CC"/>
      </a:accent4>
      <a:accent5>
        <a:srgbClr val="0E2138"/>
      </a:accent5>
      <a:accent6>
        <a:srgbClr val="757F8C"/>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682</Words>
  <Application>Microsoft Office PowerPoint</Application>
  <PresentationFormat>On-screen Show (16:9)</PresentationFormat>
  <Paragraphs>52</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Muli</vt:lpstr>
      <vt:lpstr>SimHei</vt:lpstr>
      <vt:lpstr>Times New Roman</vt:lpstr>
      <vt:lpstr>Roboto Condensed Light</vt:lpstr>
      <vt:lpstr>Anton</vt:lpstr>
      <vt:lpstr>Calibri</vt:lpstr>
      <vt:lpstr>Roboto Light</vt:lpstr>
      <vt:lpstr>Fira Sans Extra Condensed Medium</vt:lpstr>
      <vt:lpstr>Safety Consulting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Dragana</dc:creator>
  <cp:lastModifiedBy>Kazi Zoltan</cp:lastModifiedBy>
  <cp:revision>26</cp:revision>
  <dcterms:modified xsi:type="dcterms:W3CDTF">2021-11-24T06:47:24Z</dcterms:modified>
</cp:coreProperties>
</file>