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00" r:id="rId1"/>
  </p:sldMasterIdLst>
  <p:notesMasterIdLst>
    <p:notesMasterId r:id="rId13"/>
  </p:notesMasterIdLst>
  <p:sldIdLst>
    <p:sldId id="256" r:id="rId2"/>
    <p:sldId id="266" r:id="rId3"/>
    <p:sldId id="287" r:id="rId4"/>
    <p:sldId id="268" r:id="rId5"/>
    <p:sldId id="289" r:id="rId6"/>
    <p:sldId id="292" r:id="rId7"/>
    <p:sldId id="294" r:id="rId8"/>
    <p:sldId id="295" r:id="rId9"/>
    <p:sldId id="277" r:id="rId10"/>
    <p:sldId id="281" r:id="rId11"/>
    <p:sldId id="280" r:id="rId12"/>
  </p:sldIdLst>
  <p:sldSz cx="9144000" cy="6858000" type="screen4x3"/>
  <p:notesSz cx="6858000" cy="9144000"/>
  <p:defaultTextStyle>
    <a:defPPr>
      <a:defRPr lang="sr-Latn-RS"/>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712" autoAdjust="0"/>
    <p:restoredTop sz="94358" autoAdjust="0"/>
  </p:normalViewPr>
  <p:slideViewPr>
    <p:cSldViewPr>
      <p:cViewPr varScale="1">
        <p:scale>
          <a:sx n="110" d="100"/>
          <a:sy n="110" d="100"/>
        </p:scale>
        <p:origin x="-1782" y="-78"/>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sr-Latn-C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04DDDA71-945B-4DFC-902A-3CE5A2D05B8F}" type="datetimeFigureOut">
              <a:rPr lang="sr-Latn-CS"/>
              <a:pPr>
                <a:defRPr/>
              </a:pPr>
              <a:t>22.11.2021.</a:t>
            </a:fld>
            <a:endParaRPr lang="sr-Latn-C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sr-Latn-C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sr-Latn-C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sr-Latn-C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DC6CA873-3595-4A9E-BBBD-EA80646ECF44}" type="slidenum">
              <a:rPr lang="sr-Latn-CS"/>
              <a:pPr>
                <a:defRPr/>
              </a:pPr>
              <a:t>‹#›</a:t>
            </a:fld>
            <a:endParaRPr lang="sr-Latn-CS"/>
          </a:p>
        </p:txBody>
      </p:sp>
    </p:spTree>
    <p:extLst>
      <p:ext uri="{BB962C8B-B14F-4D97-AF65-F5344CB8AC3E}">
        <p14:creationId xmlns:p14="http://schemas.microsoft.com/office/powerpoint/2010/main" xmlns="" val="231900717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C6CA873-3595-4A9E-BBBD-EA80646ECF44}" type="slidenum">
              <a:rPr lang="sr-Latn-CS" smtClean="0"/>
              <a:pPr>
                <a:defRPr/>
              </a:pPr>
              <a:t>1</a:t>
            </a:fld>
            <a:endParaRPr lang="sr-Latn-CS"/>
          </a:p>
        </p:txBody>
      </p:sp>
    </p:spTree>
    <p:extLst>
      <p:ext uri="{BB962C8B-B14F-4D97-AF65-F5344CB8AC3E}">
        <p14:creationId xmlns:p14="http://schemas.microsoft.com/office/powerpoint/2010/main" xmlns="" val="25936127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a:t>Click to edit Master title style</a:t>
            </a:r>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16" name="Date Placeholder 15"/>
          <p:cNvSpPr>
            <a:spLocks noGrp="1"/>
          </p:cNvSpPr>
          <p:nvPr>
            <p:ph type="dt" sz="half" idx="10"/>
          </p:nvPr>
        </p:nvSpPr>
        <p:spPr/>
        <p:txBody>
          <a:bodyPr/>
          <a:lstStyle/>
          <a:p>
            <a:pPr>
              <a:defRPr/>
            </a:pPr>
            <a:fld id="{54C88E23-104A-423B-AE54-77132074798A}" type="datetimeFigureOut">
              <a:rPr lang="sr-Latn-RS" smtClean="0"/>
              <a:pPr>
                <a:defRPr/>
              </a:pPr>
              <a:t>22.11.2021.</a:t>
            </a:fld>
            <a:endParaRPr lang="sr-Latn-RS"/>
          </a:p>
        </p:txBody>
      </p:sp>
      <p:sp>
        <p:nvSpPr>
          <p:cNvPr id="2" name="Footer Placeholder 1"/>
          <p:cNvSpPr>
            <a:spLocks noGrp="1"/>
          </p:cNvSpPr>
          <p:nvPr>
            <p:ph type="ftr" sz="quarter" idx="11"/>
          </p:nvPr>
        </p:nvSpPr>
        <p:spPr/>
        <p:txBody>
          <a:bodyPr/>
          <a:lstStyle/>
          <a:p>
            <a:pPr>
              <a:defRPr/>
            </a:pPr>
            <a:endParaRPr lang="sr-Latn-RS"/>
          </a:p>
        </p:txBody>
      </p:sp>
      <p:sp>
        <p:nvSpPr>
          <p:cNvPr id="15" name="Slide Number Placeholder 14"/>
          <p:cNvSpPr>
            <a:spLocks noGrp="1"/>
          </p:cNvSpPr>
          <p:nvPr>
            <p:ph type="sldNum" sz="quarter" idx="12"/>
          </p:nvPr>
        </p:nvSpPr>
        <p:spPr>
          <a:xfrm>
            <a:off x="8229600" y="6473952"/>
            <a:ext cx="758952" cy="246888"/>
          </a:xfrm>
        </p:spPr>
        <p:txBody>
          <a:bodyPr/>
          <a:lstStyle/>
          <a:p>
            <a:pPr>
              <a:defRPr/>
            </a:pPr>
            <a:fld id="{33793A16-2F76-441C-9398-84E9183CE8DF}" type="slidenum">
              <a:rPr lang="sr-Latn-RS" smtClean="0"/>
              <a:pPr>
                <a:defRPr/>
              </a:pPr>
              <a:t>‹#›</a:t>
            </a:fld>
            <a:endParaRPr lang="sr-Latn-R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pPr>
              <a:defRPr/>
            </a:pPr>
            <a:fld id="{582A316B-EFEC-4BEA-8E56-48CA6A14639D}" type="datetimeFigureOut">
              <a:rPr lang="sr-Latn-RS" smtClean="0"/>
              <a:pPr>
                <a:defRPr/>
              </a:pPr>
              <a:t>22.11.2021.</a:t>
            </a:fld>
            <a:endParaRPr lang="sr-Latn-RS"/>
          </a:p>
        </p:txBody>
      </p:sp>
      <p:sp>
        <p:nvSpPr>
          <p:cNvPr id="5" name="Footer Placeholder 4"/>
          <p:cNvSpPr>
            <a:spLocks noGrp="1"/>
          </p:cNvSpPr>
          <p:nvPr>
            <p:ph type="ftr" sz="quarter" idx="11"/>
          </p:nvPr>
        </p:nvSpPr>
        <p:spPr/>
        <p:txBody>
          <a:bodyPr/>
          <a:lstStyle/>
          <a:p>
            <a:pPr>
              <a:defRPr/>
            </a:pPr>
            <a:endParaRPr lang="sr-Latn-RS"/>
          </a:p>
        </p:txBody>
      </p:sp>
      <p:sp>
        <p:nvSpPr>
          <p:cNvPr id="6" name="Slide Number Placeholder 5"/>
          <p:cNvSpPr>
            <a:spLocks noGrp="1"/>
          </p:cNvSpPr>
          <p:nvPr>
            <p:ph type="sldNum" sz="quarter" idx="12"/>
          </p:nvPr>
        </p:nvSpPr>
        <p:spPr/>
        <p:txBody>
          <a:bodyPr/>
          <a:lstStyle/>
          <a:p>
            <a:pPr>
              <a:defRPr/>
            </a:pPr>
            <a:fld id="{0FB24028-85A7-4080-B445-1970716F8CA4}" type="slidenum">
              <a:rPr lang="sr-Latn-RS" smtClean="0"/>
              <a:pPr>
                <a:defRPr/>
              </a:pPr>
              <a:t>‹#›</a:t>
            </a:fld>
            <a:endParaRPr lang="sr-Latn-R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pPr>
              <a:defRPr/>
            </a:pPr>
            <a:fld id="{D7D0D7DD-4054-405E-A0BF-E0271103C838}" type="datetimeFigureOut">
              <a:rPr lang="sr-Latn-RS" smtClean="0"/>
              <a:pPr>
                <a:defRPr/>
              </a:pPr>
              <a:t>22.11.2021.</a:t>
            </a:fld>
            <a:endParaRPr lang="sr-Latn-RS"/>
          </a:p>
        </p:txBody>
      </p:sp>
      <p:sp>
        <p:nvSpPr>
          <p:cNvPr id="5" name="Footer Placeholder 4"/>
          <p:cNvSpPr>
            <a:spLocks noGrp="1"/>
          </p:cNvSpPr>
          <p:nvPr>
            <p:ph type="ftr" sz="quarter" idx="11"/>
          </p:nvPr>
        </p:nvSpPr>
        <p:spPr/>
        <p:txBody>
          <a:bodyPr/>
          <a:lstStyle/>
          <a:p>
            <a:pPr>
              <a:defRPr/>
            </a:pPr>
            <a:endParaRPr lang="sr-Latn-RS"/>
          </a:p>
        </p:txBody>
      </p:sp>
      <p:sp>
        <p:nvSpPr>
          <p:cNvPr id="6" name="Slide Number Placeholder 5"/>
          <p:cNvSpPr>
            <a:spLocks noGrp="1"/>
          </p:cNvSpPr>
          <p:nvPr>
            <p:ph type="sldNum" sz="quarter" idx="12"/>
          </p:nvPr>
        </p:nvSpPr>
        <p:spPr/>
        <p:txBody>
          <a:bodyPr/>
          <a:lstStyle/>
          <a:p>
            <a:pPr>
              <a:defRPr/>
            </a:pPr>
            <a:fld id="{C100FA26-2BD2-4C8F-85EF-AF8EE4AE921C}" type="slidenum">
              <a:rPr lang="sr-Latn-RS" smtClean="0"/>
              <a:pPr>
                <a:defRPr/>
              </a:pPr>
              <a:t>‹#›</a:t>
            </a:fld>
            <a:endParaRPr lang="sr-Latn-R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a:t>Click to edit Master title style</a:t>
            </a:r>
          </a:p>
        </p:txBody>
      </p:sp>
      <p:sp>
        <p:nvSpPr>
          <p:cNvPr id="27" name="Content Placeholder 26"/>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5" name="Date Placeholder 24"/>
          <p:cNvSpPr>
            <a:spLocks noGrp="1"/>
          </p:cNvSpPr>
          <p:nvPr>
            <p:ph type="dt" sz="half" idx="10"/>
          </p:nvPr>
        </p:nvSpPr>
        <p:spPr/>
        <p:txBody>
          <a:bodyPr/>
          <a:lstStyle/>
          <a:p>
            <a:pPr>
              <a:defRPr/>
            </a:pPr>
            <a:fld id="{62B26DD3-402A-492A-9879-3225CC1E2A36}" type="datetimeFigureOut">
              <a:rPr lang="sr-Latn-RS" smtClean="0"/>
              <a:pPr>
                <a:defRPr/>
              </a:pPr>
              <a:t>22.11.2021.</a:t>
            </a:fld>
            <a:endParaRPr lang="sr-Latn-RS"/>
          </a:p>
        </p:txBody>
      </p:sp>
      <p:sp>
        <p:nvSpPr>
          <p:cNvPr id="19" name="Footer Placeholder 18"/>
          <p:cNvSpPr>
            <a:spLocks noGrp="1"/>
          </p:cNvSpPr>
          <p:nvPr>
            <p:ph type="ftr" sz="quarter" idx="11"/>
          </p:nvPr>
        </p:nvSpPr>
        <p:spPr>
          <a:xfrm>
            <a:off x="3581400" y="76200"/>
            <a:ext cx="2895600" cy="288925"/>
          </a:xfrm>
        </p:spPr>
        <p:txBody>
          <a:bodyPr/>
          <a:lstStyle/>
          <a:p>
            <a:pPr>
              <a:defRPr/>
            </a:pPr>
            <a:endParaRPr lang="sr-Latn-RS"/>
          </a:p>
        </p:txBody>
      </p:sp>
      <p:sp>
        <p:nvSpPr>
          <p:cNvPr id="16" name="Slide Number Placeholder 15"/>
          <p:cNvSpPr>
            <a:spLocks noGrp="1"/>
          </p:cNvSpPr>
          <p:nvPr>
            <p:ph type="sldNum" sz="quarter" idx="12"/>
          </p:nvPr>
        </p:nvSpPr>
        <p:spPr>
          <a:xfrm>
            <a:off x="8229600" y="6473952"/>
            <a:ext cx="758952" cy="246888"/>
          </a:xfrm>
        </p:spPr>
        <p:txBody>
          <a:bodyPr/>
          <a:lstStyle/>
          <a:p>
            <a:pPr>
              <a:defRPr/>
            </a:pPr>
            <a:fld id="{C8289C6D-0EF2-43EC-AA47-55F5BA6FF8F5}" type="slidenum">
              <a:rPr lang="sr-Latn-RS" smtClean="0"/>
              <a:pPr>
                <a:defRPr/>
              </a:pPr>
              <a:t>‹#›</a:t>
            </a:fld>
            <a:endParaRPr lang="sr-Latn-R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19" name="Date Placeholder 18"/>
          <p:cNvSpPr>
            <a:spLocks noGrp="1"/>
          </p:cNvSpPr>
          <p:nvPr>
            <p:ph type="dt" sz="half" idx="10"/>
          </p:nvPr>
        </p:nvSpPr>
        <p:spPr/>
        <p:txBody>
          <a:bodyPr/>
          <a:lstStyle/>
          <a:p>
            <a:pPr>
              <a:defRPr/>
            </a:pPr>
            <a:fld id="{0B26675F-8FE0-45DF-8E20-C1B62B11473D}" type="datetimeFigureOut">
              <a:rPr lang="sr-Latn-RS" smtClean="0"/>
              <a:pPr>
                <a:defRPr/>
              </a:pPr>
              <a:t>22.11.2021.</a:t>
            </a:fld>
            <a:endParaRPr lang="sr-Latn-RS"/>
          </a:p>
        </p:txBody>
      </p:sp>
      <p:sp>
        <p:nvSpPr>
          <p:cNvPr id="11" name="Footer Placeholder 10"/>
          <p:cNvSpPr>
            <a:spLocks noGrp="1"/>
          </p:cNvSpPr>
          <p:nvPr>
            <p:ph type="ftr" sz="quarter" idx="11"/>
          </p:nvPr>
        </p:nvSpPr>
        <p:spPr/>
        <p:txBody>
          <a:bodyPr/>
          <a:lstStyle/>
          <a:p>
            <a:pPr>
              <a:defRPr/>
            </a:pPr>
            <a:endParaRPr lang="sr-Latn-RS"/>
          </a:p>
        </p:txBody>
      </p:sp>
      <p:sp>
        <p:nvSpPr>
          <p:cNvPr id="16" name="Slide Number Placeholder 15"/>
          <p:cNvSpPr>
            <a:spLocks noGrp="1"/>
          </p:cNvSpPr>
          <p:nvPr>
            <p:ph type="sldNum" sz="quarter" idx="12"/>
          </p:nvPr>
        </p:nvSpPr>
        <p:spPr/>
        <p:txBody>
          <a:bodyPr/>
          <a:lstStyle/>
          <a:p>
            <a:pPr>
              <a:defRPr/>
            </a:pPr>
            <a:fld id="{65A6151F-50B4-431D-8E65-92034900F782}" type="slidenum">
              <a:rPr lang="sr-Latn-RS" smtClean="0"/>
              <a:pPr>
                <a:defRPr/>
              </a:pPr>
              <a:t>‹#›</a:t>
            </a:fld>
            <a:endParaRPr lang="sr-Latn-RS"/>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a:t>Click to edit Master title style</a:t>
            </a:r>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1" name="Date Placeholder 20"/>
          <p:cNvSpPr>
            <a:spLocks noGrp="1"/>
          </p:cNvSpPr>
          <p:nvPr>
            <p:ph type="dt" sz="half" idx="10"/>
          </p:nvPr>
        </p:nvSpPr>
        <p:spPr/>
        <p:txBody>
          <a:bodyPr/>
          <a:lstStyle/>
          <a:p>
            <a:pPr>
              <a:defRPr/>
            </a:pPr>
            <a:fld id="{1CD6AC24-08A9-4B75-A546-8EED547548B5}" type="datetimeFigureOut">
              <a:rPr lang="sr-Latn-RS" smtClean="0"/>
              <a:pPr>
                <a:defRPr/>
              </a:pPr>
              <a:t>22.11.2021.</a:t>
            </a:fld>
            <a:endParaRPr lang="sr-Latn-RS"/>
          </a:p>
        </p:txBody>
      </p:sp>
      <p:sp>
        <p:nvSpPr>
          <p:cNvPr id="10" name="Footer Placeholder 9"/>
          <p:cNvSpPr>
            <a:spLocks noGrp="1"/>
          </p:cNvSpPr>
          <p:nvPr>
            <p:ph type="ftr" sz="quarter" idx="11"/>
          </p:nvPr>
        </p:nvSpPr>
        <p:spPr/>
        <p:txBody>
          <a:bodyPr/>
          <a:lstStyle/>
          <a:p>
            <a:pPr>
              <a:defRPr/>
            </a:pPr>
            <a:endParaRPr lang="sr-Latn-RS"/>
          </a:p>
        </p:txBody>
      </p:sp>
      <p:sp>
        <p:nvSpPr>
          <p:cNvPr id="31" name="Slide Number Placeholder 30"/>
          <p:cNvSpPr>
            <a:spLocks noGrp="1"/>
          </p:cNvSpPr>
          <p:nvPr>
            <p:ph type="sldNum" sz="quarter" idx="12"/>
          </p:nvPr>
        </p:nvSpPr>
        <p:spPr/>
        <p:txBody>
          <a:bodyPr/>
          <a:lstStyle/>
          <a:p>
            <a:pPr>
              <a:defRPr/>
            </a:pPr>
            <a:fld id="{7E3E6EB0-C5C7-4C38-B30E-0DAFD834D4EF}" type="slidenum">
              <a:rPr lang="sr-Latn-RS" smtClean="0"/>
              <a:pPr>
                <a:defRPr/>
              </a:pPr>
              <a:t>‹#›</a:t>
            </a:fld>
            <a:endParaRPr lang="sr-Latn-R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a:t>Click to edit Master title style</a:t>
            </a:r>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 name="Date Placeholder 9"/>
          <p:cNvSpPr>
            <a:spLocks noGrp="1"/>
          </p:cNvSpPr>
          <p:nvPr>
            <p:ph type="dt" sz="half" idx="10"/>
          </p:nvPr>
        </p:nvSpPr>
        <p:spPr/>
        <p:txBody>
          <a:bodyPr/>
          <a:lstStyle/>
          <a:p>
            <a:pPr>
              <a:defRPr/>
            </a:pPr>
            <a:fld id="{2BE330BF-00D7-4A30-86F6-94391F1A4BCE}" type="datetimeFigureOut">
              <a:rPr lang="sr-Latn-RS" smtClean="0"/>
              <a:pPr>
                <a:defRPr/>
              </a:pPr>
              <a:t>22.11.2021.</a:t>
            </a:fld>
            <a:endParaRPr lang="sr-Latn-RS"/>
          </a:p>
        </p:txBody>
      </p:sp>
      <p:sp>
        <p:nvSpPr>
          <p:cNvPr id="6" name="Footer Placeholder 5"/>
          <p:cNvSpPr>
            <a:spLocks noGrp="1"/>
          </p:cNvSpPr>
          <p:nvPr>
            <p:ph type="ftr" sz="quarter" idx="11"/>
          </p:nvPr>
        </p:nvSpPr>
        <p:spPr/>
        <p:txBody>
          <a:bodyPr/>
          <a:lstStyle/>
          <a:p>
            <a:pPr>
              <a:defRPr/>
            </a:pPr>
            <a:endParaRPr lang="sr-Latn-RS"/>
          </a:p>
        </p:txBody>
      </p:sp>
      <p:sp>
        <p:nvSpPr>
          <p:cNvPr id="7" name="Slide Number Placeholder 6"/>
          <p:cNvSpPr>
            <a:spLocks noGrp="1"/>
          </p:cNvSpPr>
          <p:nvPr>
            <p:ph type="sldNum" sz="quarter" idx="12"/>
          </p:nvPr>
        </p:nvSpPr>
        <p:spPr>
          <a:xfrm>
            <a:off x="8229600" y="6477000"/>
            <a:ext cx="762000" cy="246888"/>
          </a:xfrm>
        </p:spPr>
        <p:txBody>
          <a:bodyPr/>
          <a:lstStyle/>
          <a:p>
            <a:pPr>
              <a:defRPr/>
            </a:pPr>
            <a:fld id="{7D26BE33-C2E4-4AFC-A41A-B8EBC77998A9}" type="slidenum">
              <a:rPr lang="sr-Latn-RS" smtClean="0"/>
              <a:pPr>
                <a:defRPr/>
              </a:pPr>
              <a:t>‹#›</a:t>
            </a:fld>
            <a:endParaRPr lang="sr-Latn-RS"/>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a:t>Click to edit Master title style</a:t>
            </a:r>
          </a:p>
        </p:txBody>
      </p:sp>
      <p:sp>
        <p:nvSpPr>
          <p:cNvPr id="12" name="Date Placeholder 11"/>
          <p:cNvSpPr>
            <a:spLocks noGrp="1"/>
          </p:cNvSpPr>
          <p:nvPr>
            <p:ph type="dt" sz="half" idx="10"/>
          </p:nvPr>
        </p:nvSpPr>
        <p:spPr/>
        <p:txBody>
          <a:bodyPr/>
          <a:lstStyle/>
          <a:p>
            <a:pPr>
              <a:defRPr/>
            </a:pPr>
            <a:fld id="{8E892E8C-8F24-4D52-A5CE-6D20293404E7}" type="datetimeFigureOut">
              <a:rPr lang="sr-Latn-RS" smtClean="0"/>
              <a:pPr>
                <a:defRPr/>
              </a:pPr>
              <a:t>22.11.2021.</a:t>
            </a:fld>
            <a:endParaRPr lang="sr-Latn-RS"/>
          </a:p>
        </p:txBody>
      </p:sp>
      <p:sp>
        <p:nvSpPr>
          <p:cNvPr id="21" name="Footer Placeholder 20"/>
          <p:cNvSpPr>
            <a:spLocks noGrp="1"/>
          </p:cNvSpPr>
          <p:nvPr>
            <p:ph type="ftr" sz="quarter" idx="11"/>
          </p:nvPr>
        </p:nvSpPr>
        <p:spPr/>
        <p:txBody>
          <a:bodyPr/>
          <a:lstStyle/>
          <a:p>
            <a:pPr>
              <a:defRPr/>
            </a:pPr>
            <a:endParaRPr lang="sr-Latn-RS"/>
          </a:p>
        </p:txBody>
      </p:sp>
      <p:sp>
        <p:nvSpPr>
          <p:cNvPr id="6" name="Slide Number Placeholder 5"/>
          <p:cNvSpPr>
            <a:spLocks noGrp="1"/>
          </p:cNvSpPr>
          <p:nvPr>
            <p:ph type="sldNum" sz="quarter" idx="12"/>
          </p:nvPr>
        </p:nvSpPr>
        <p:spPr/>
        <p:txBody>
          <a:bodyPr/>
          <a:lstStyle/>
          <a:p>
            <a:pPr>
              <a:defRPr/>
            </a:pPr>
            <a:fld id="{8202955E-C350-472C-AAAD-3ABEBC1DC013}" type="slidenum">
              <a:rPr lang="sr-Latn-RS" smtClean="0"/>
              <a:pPr>
                <a:defRPr/>
              </a:pPr>
              <a:t>‹#›</a:t>
            </a:fld>
            <a:endParaRPr lang="sr-Latn-R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pPr>
              <a:defRPr/>
            </a:pPr>
            <a:fld id="{1C16EF00-6C61-4BC3-A459-C4667E4D0426}" type="datetimeFigureOut">
              <a:rPr lang="sr-Latn-RS" smtClean="0"/>
              <a:pPr>
                <a:defRPr/>
              </a:pPr>
              <a:t>22.11.2021.</a:t>
            </a:fld>
            <a:endParaRPr lang="sr-Latn-RS"/>
          </a:p>
        </p:txBody>
      </p:sp>
      <p:sp>
        <p:nvSpPr>
          <p:cNvPr id="24" name="Footer Placeholder 23"/>
          <p:cNvSpPr>
            <a:spLocks noGrp="1"/>
          </p:cNvSpPr>
          <p:nvPr>
            <p:ph type="ftr" sz="quarter" idx="11"/>
          </p:nvPr>
        </p:nvSpPr>
        <p:spPr/>
        <p:txBody>
          <a:bodyPr/>
          <a:lstStyle/>
          <a:p>
            <a:pPr>
              <a:defRPr/>
            </a:pPr>
            <a:endParaRPr lang="sr-Latn-RS"/>
          </a:p>
        </p:txBody>
      </p:sp>
      <p:sp>
        <p:nvSpPr>
          <p:cNvPr id="7" name="Slide Number Placeholder 6"/>
          <p:cNvSpPr>
            <a:spLocks noGrp="1"/>
          </p:cNvSpPr>
          <p:nvPr>
            <p:ph type="sldNum" sz="quarter" idx="12"/>
          </p:nvPr>
        </p:nvSpPr>
        <p:spPr/>
        <p:txBody>
          <a:bodyPr/>
          <a:lstStyle/>
          <a:p>
            <a:pPr>
              <a:defRPr/>
            </a:pPr>
            <a:fld id="{9D93B215-1F63-49A2-A47C-D1D4C23760CD}" type="slidenum">
              <a:rPr lang="sr-Latn-RS" smtClean="0"/>
              <a:pPr>
                <a:defRPr/>
              </a:pPr>
              <a:t>‹#›</a:t>
            </a:fld>
            <a:endParaRPr lang="sr-Latn-R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a:t>Click to edit Master title style</a:t>
            </a:r>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5" name="Date Placeholder 24"/>
          <p:cNvSpPr>
            <a:spLocks noGrp="1"/>
          </p:cNvSpPr>
          <p:nvPr>
            <p:ph type="dt" sz="half" idx="10"/>
          </p:nvPr>
        </p:nvSpPr>
        <p:spPr/>
        <p:txBody>
          <a:bodyPr/>
          <a:lstStyle/>
          <a:p>
            <a:pPr>
              <a:defRPr/>
            </a:pPr>
            <a:fld id="{7104DF24-9EFD-4F38-A82E-EA9A73BE0383}" type="datetimeFigureOut">
              <a:rPr lang="sr-Latn-RS" smtClean="0"/>
              <a:pPr>
                <a:defRPr/>
              </a:pPr>
              <a:t>22.11.2021.</a:t>
            </a:fld>
            <a:endParaRPr lang="sr-Latn-RS"/>
          </a:p>
        </p:txBody>
      </p:sp>
      <p:sp>
        <p:nvSpPr>
          <p:cNvPr id="29" name="Footer Placeholder 28"/>
          <p:cNvSpPr>
            <a:spLocks noGrp="1"/>
          </p:cNvSpPr>
          <p:nvPr>
            <p:ph type="ftr" sz="quarter" idx="11"/>
          </p:nvPr>
        </p:nvSpPr>
        <p:spPr/>
        <p:txBody>
          <a:bodyPr/>
          <a:lstStyle/>
          <a:p>
            <a:pPr>
              <a:defRPr/>
            </a:pPr>
            <a:endParaRPr lang="sr-Latn-RS"/>
          </a:p>
        </p:txBody>
      </p:sp>
      <p:sp>
        <p:nvSpPr>
          <p:cNvPr id="7" name="Slide Number Placeholder 6"/>
          <p:cNvSpPr>
            <a:spLocks noGrp="1"/>
          </p:cNvSpPr>
          <p:nvPr>
            <p:ph type="sldNum" sz="quarter" idx="12"/>
          </p:nvPr>
        </p:nvSpPr>
        <p:spPr/>
        <p:txBody>
          <a:bodyPr/>
          <a:lstStyle/>
          <a:p>
            <a:pPr>
              <a:defRPr/>
            </a:pPr>
            <a:fld id="{872EC186-CDA7-48BC-9869-47AA70B15749}" type="slidenum">
              <a:rPr lang="sr-Latn-RS" smtClean="0"/>
              <a:pPr>
                <a:defRPr/>
              </a:pPr>
              <a:t>‹#›</a:t>
            </a:fld>
            <a:endParaRPr lang="sr-Latn-R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a:t>Click icon to add picture</a:t>
            </a:r>
            <a:endParaRPr kumimoji="0" lang="en-US" dirty="0"/>
          </a:p>
        </p:txBody>
      </p:sp>
      <p:sp>
        <p:nvSpPr>
          <p:cNvPr id="7" name="Date Placeholder 6"/>
          <p:cNvSpPr>
            <a:spLocks noGrp="1"/>
          </p:cNvSpPr>
          <p:nvPr>
            <p:ph type="dt" sz="half" idx="10"/>
          </p:nvPr>
        </p:nvSpPr>
        <p:spPr/>
        <p:txBody>
          <a:bodyPr/>
          <a:lstStyle/>
          <a:p>
            <a:pPr>
              <a:defRPr/>
            </a:pPr>
            <a:fld id="{6C6A6818-6267-4C0D-9D34-0DA5AA6E5269}" type="datetimeFigureOut">
              <a:rPr lang="sr-Latn-RS" smtClean="0"/>
              <a:pPr>
                <a:defRPr/>
              </a:pPr>
              <a:t>22.11.2021.</a:t>
            </a:fld>
            <a:endParaRPr lang="sr-Latn-RS"/>
          </a:p>
        </p:txBody>
      </p:sp>
      <p:sp>
        <p:nvSpPr>
          <p:cNvPr id="5" name="Footer Placeholder 4"/>
          <p:cNvSpPr>
            <a:spLocks noGrp="1"/>
          </p:cNvSpPr>
          <p:nvPr>
            <p:ph type="ftr" sz="quarter" idx="11"/>
          </p:nvPr>
        </p:nvSpPr>
        <p:spPr/>
        <p:txBody>
          <a:bodyPr/>
          <a:lstStyle/>
          <a:p>
            <a:pPr>
              <a:defRPr/>
            </a:pPr>
            <a:endParaRPr lang="sr-Latn-RS"/>
          </a:p>
        </p:txBody>
      </p:sp>
      <p:sp>
        <p:nvSpPr>
          <p:cNvPr id="31" name="Slide Number Placeholder 30"/>
          <p:cNvSpPr>
            <a:spLocks noGrp="1"/>
          </p:cNvSpPr>
          <p:nvPr>
            <p:ph type="sldNum" sz="quarter" idx="12"/>
          </p:nvPr>
        </p:nvSpPr>
        <p:spPr/>
        <p:txBody>
          <a:bodyPr/>
          <a:lstStyle/>
          <a:p>
            <a:pPr>
              <a:defRPr/>
            </a:pPr>
            <a:fld id="{4587AAD2-AA4E-477D-864F-81F775C187F3}" type="slidenum">
              <a:rPr lang="sr-Latn-RS" smtClean="0"/>
              <a:pPr>
                <a:defRPr/>
              </a:pPr>
              <a:t>‹#›</a:t>
            </a:fld>
            <a:endParaRPr lang="sr-Latn-RS"/>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a:t>Click to edit Master title style</a:t>
            </a:r>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pPr>
              <a:defRPr/>
            </a:pPr>
            <a:fld id="{703C29F9-4FB8-4E70-9EB0-B3C5FF87C276}" type="datetimeFigureOut">
              <a:rPr lang="sr-Latn-RS" smtClean="0"/>
              <a:pPr>
                <a:defRPr/>
              </a:pPr>
              <a:t>22.11.2021.</a:t>
            </a:fld>
            <a:endParaRPr lang="sr-Latn-RS"/>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pPr>
              <a:defRPr/>
            </a:pPr>
            <a:endParaRPr lang="sr-Latn-RS"/>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pPr>
              <a:defRPr/>
            </a:pPr>
            <a:fld id="{E3F766D8-D3DF-4C13-9E0B-A8464D682C82}" type="slidenum">
              <a:rPr lang="sr-Latn-RS" smtClean="0"/>
              <a:pPr>
                <a:defRPr/>
              </a:pPr>
              <a:t>‹#›</a:t>
            </a:fld>
            <a:endParaRPr lang="sr-Latn-RS"/>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a:t>Click to edit Master title style</a:t>
            </a:r>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901" r:id="rId1"/>
    <p:sldLayoutId id="2147483902" r:id="rId2"/>
    <p:sldLayoutId id="2147483903" r:id="rId3"/>
    <p:sldLayoutId id="2147483904" r:id="rId4"/>
    <p:sldLayoutId id="2147483905" r:id="rId5"/>
    <p:sldLayoutId id="2147483906" r:id="rId6"/>
    <p:sldLayoutId id="2147483907" r:id="rId7"/>
    <p:sldLayoutId id="2147483908" r:id="rId8"/>
    <p:sldLayoutId id="2147483909" r:id="rId9"/>
    <p:sldLayoutId id="2147483910" r:id="rId10"/>
    <p:sldLayoutId id="2147483911"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3"/>
          <p:cNvSpPr>
            <a:spLocks noChangeArrowheads="1"/>
          </p:cNvSpPr>
          <p:nvPr/>
        </p:nvSpPr>
        <p:spPr bwMode="auto">
          <a:xfrm>
            <a:off x="1259632" y="5523130"/>
            <a:ext cx="6624735" cy="12259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p>
            <a:pPr marL="0" marR="0" algn="ctr">
              <a:spcBef>
                <a:spcPts val="1800"/>
              </a:spcBef>
              <a:spcAft>
                <a:spcPts val="200"/>
              </a:spcAft>
            </a:pPr>
            <a:r>
              <a:rPr lang="sr-Latn-BA" sz="1800" dirty="0">
                <a:effectLst/>
                <a:ea typeface="SimSun" panose="02010600030101010101" pitchFamily="2" charset="-122"/>
                <a:cs typeface="Calibri" panose="020F0502020204030204" pitchFamily="34" charset="0"/>
              </a:rPr>
              <a:t>Simo Mrđen</a:t>
            </a:r>
            <a:r>
              <a:rPr lang="en-US" sz="1800" dirty="0">
                <a:effectLst/>
                <a:ea typeface="SimSun" panose="02010600030101010101" pitchFamily="2" charset="-122"/>
                <a:cs typeface="Calibri" panose="020F0502020204030204" pitchFamily="34" charset="0"/>
              </a:rPr>
              <a:t>*, Eleonora </a:t>
            </a:r>
            <a:r>
              <a:rPr lang="en-US" sz="1800" dirty="0" err="1">
                <a:effectLst/>
                <a:ea typeface="SimSun" panose="02010600030101010101" pitchFamily="2" charset="-122"/>
                <a:cs typeface="Calibri" panose="020F0502020204030204" pitchFamily="34" charset="0"/>
              </a:rPr>
              <a:t>Brtka</a:t>
            </a:r>
            <a:r>
              <a:rPr lang="en-US" sz="1800" dirty="0">
                <a:effectLst/>
                <a:ea typeface="SimSun" panose="02010600030101010101" pitchFamily="2" charset="-122"/>
                <a:cs typeface="Calibri" panose="020F0502020204030204" pitchFamily="34" charset="0"/>
              </a:rPr>
              <a:t>*, Vesna </a:t>
            </a:r>
            <a:r>
              <a:rPr lang="en-US" sz="1800" dirty="0" err="1">
                <a:effectLst/>
                <a:ea typeface="SimSun" panose="02010600030101010101" pitchFamily="2" charset="-122"/>
                <a:cs typeface="Calibri" panose="020F0502020204030204" pitchFamily="34" charset="0"/>
              </a:rPr>
              <a:t>Makitan</a:t>
            </a:r>
            <a:r>
              <a:rPr lang="en-US" sz="1800" dirty="0">
                <a:effectLst/>
                <a:ea typeface="SimSun" panose="02010600030101010101" pitchFamily="2" charset="-122"/>
                <a:cs typeface="Calibri" panose="020F0502020204030204" pitchFamily="34" charset="0"/>
              </a:rPr>
              <a:t>* and Mira Sisak**</a:t>
            </a:r>
          </a:p>
          <a:p>
            <a:pPr marL="0" marR="0" algn="ctr">
              <a:spcBef>
                <a:spcPts val="0"/>
              </a:spcBef>
              <a:spcAft>
                <a:spcPts val="0"/>
              </a:spcAft>
            </a:pPr>
            <a:r>
              <a:rPr lang="en-US" sz="1800" dirty="0">
                <a:effectLst/>
                <a:ea typeface="MS Mincho" panose="02020609040205080304" pitchFamily="49" charset="-128"/>
                <a:cs typeface="Calibri" panose="020F0502020204030204" pitchFamily="34" charset="0"/>
              </a:rPr>
              <a:t>* University of Novi Sad/Technical Faculty “Mihajlo Pupin”, </a:t>
            </a:r>
            <a:r>
              <a:rPr lang="en-US" sz="1800" dirty="0" err="1">
                <a:effectLst/>
                <a:ea typeface="MS Mincho" panose="02020609040205080304" pitchFamily="49" charset="-128"/>
                <a:cs typeface="Calibri" panose="020F0502020204030204" pitchFamily="34" charset="0"/>
              </a:rPr>
              <a:t>Zrenjanin</a:t>
            </a:r>
            <a:r>
              <a:rPr lang="en-US" sz="1800" dirty="0">
                <a:effectLst/>
                <a:ea typeface="MS Mincho" panose="02020609040205080304" pitchFamily="49" charset="-128"/>
                <a:cs typeface="Calibri" panose="020F0502020204030204" pitchFamily="34" charset="0"/>
              </a:rPr>
              <a:t>, Republic of Serbia</a:t>
            </a:r>
            <a:endParaRPr lang="en-US" sz="1800" dirty="0">
              <a:effectLst/>
              <a:ea typeface="SimSun" panose="02010600030101010101" pitchFamily="2" charset="-122"/>
              <a:cs typeface="Calibri" panose="020F0502020204030204" pitchFamily="34" charset="0"/>
            </a:endParaRPr>
          </a:p>
          <a:p>
            <a:pPr marL="0" marR="0" algn="ctr">
              <a:spcBef>
                <a:spcPts val="0"/>
              </a:spcBef>
              <a:spcAft>
                <a:spcPts val="0"/>
              </a:spcAft>
            </a:pPr>
            <a:r>
              <a:rPr lang="en-US" sz="1800" dirty="0">
                <a:effectLst/>
                <a:ea typeface="MS Mincho" panose="02020609040205080304" pitchFamily="49" charset="-128"/>
                <a:cs typeface="Calibri" panose="020F0502020204030204" pitchFamily="34" charset="0"/>
              </a:rPr>
              <a:t>** West Regional Development Agency, Timisoara, Romania</a:t>
            </a:r>
            <a:endParaRPr lang="en-US" sz="1800" dirty="0">
              <a:effectLst/>
              <a:ea typeface="SimSun" panose="02010600030101010101" pitchFamily="2" charset="-122"/>
              <a:cs typeface="Calibri" panose="020F0502020204030204" pitchFamily="34" charset="0"/>
            </a:endParaRPr>
          </a:p>
        </p:txBody>
      </p:sp>
      <p:sp>
        <p:nvSpPr>
          <p:cNvPr id="2" name="Rectangle 1"/>
          <p:cNvSpPr/>
          <p:nvPr/>
        </p:nvSpPr>
        <p:spPr>
          <a:xfrm>
            <a:off x="1403648" y="2564904"/>
            <a:ext cx="6255171" cy="1569660"/>
          </a:xfrm>
          <a:prstGeom prst="rect">
            <a:avLst/>
          </a:prstGeom>
        </p:spPr>
        <p:txBody>
          <a:bodyPr wrap="square">
            <a:spAutoFit/>
          </a:bodyPr>
          <a:lstStyle/>
          <a:p>
            <a:pPr algn="ctr"/>
            <a:r>
              <a:rPr lang="en-US" sz="3200" b="1" dirty="0" smtClean="0">
                <a:solidFill>
                  <a:srgbClr val="222222"/>
                </a:solidFill>
                <a:effectLst/>
                <a:ea typeface="MS Mincho" panose="02020609040205080304" pitchFamily="49" charset="-128"/>
                <a:cs typeface="Calibri" panose="020F0502020204030204" pitchFamily="34" charset="0"/>
              </a:rPr>
              <a:t>Example </a:t>
            </a:r>
            <a:r>
              <a:rPr lang="en-US" sz="3200" b="1" dirty="0">
                <a:solidFill>
                  <a:srgbClr val="222222"/>
                </a:solidFill>
                <a:effectLst/>
                <a:ea typeface="MS Mincho" panose="02020609040205080304" pitchFamily="49" charset="-128"/>
                <a:cs typeface="Calibri" panose="020F0502020204030204" pitchFamily="34" charset="0"/>
              </a:rPr>
              <a:t>of an application in the Python programming language</a:t>
            </a:r>
            <a:endParaRPr lang="en-US" sz="3200" b="1" dirty="0">
              <a:effectLst/>
              <a:ea typeface="MS Mincho" panose="02020609040205080304" pitchFamily="49" charset="-128"/>
              <a:cs typeface="Calibri" panose="020F0502020204030204" pitchFamily="34" charset="0"/>
            </a:endParaRPr>
          </a:p>
          <a:p>
            <a:pPr algn="ctr"/>
            <a:endParaRPr lang="en-US" sz="3200" b="1" dirty="0"/>
          </a:p>
        </p:txBody>
      </p:sp>
      <p:pic>
        <p:nvPicPr>
          <p:cNvPr id="1027" name="Picture 3"/>
          <p:cNvPicPr>
            <a:picLocks noChangeAspect="1" noChangeArrowheads="1"/>
          </p:cNvPicPr>
          <p:nvPr/>
        </p:nvPicPr>
        <p:blipFill>
          <a:blip r:embed="rId3" cstate="print"/>
          <a:srcRect/>
          <a:stretch>
            <a:fillRect/>
          </a:stretch>
        </p:blipFill>
        <p:spPr bwMode="auto">
          <a:xfrm>
            <a:off x="0" y="0"/>
            <a:ext cx="9144000" cy="1575284"/>
          </a:xfrm>
          <a:prstGeom prst="rect">
            <a:avLst/>
          </a:prstGeom>
          <a:noFill/>
          <a:ln w="9525">
            <a:noFill/>
            <a:miter lim="800000"/>
            <a:headEnd/>
            <a:tailEnd/>
          </a:ln>
          <a:effec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7384"/>
            <a:ext cx="8229600" cy="1143000"/>
          </a:xfrm>
        </p:spPr>
        <p:txBody>
          <a:bodyPr>
            <a:normAutofit/>
          </a:bodyPr>
          <a:lstStyle/>
          <a:p>
            <a:r>
              <a:rPr lang="en-US" b="1" dirty="0"/>
              <a:t>Acknowledgment </a:t>
            </a:r>
            <a:endParaRPr lang="en-US" dirty="0"/>
          </a:p>
        </p:txBody>
      </p:sp>
      <p:sp>
        <p:nvSpPr>
          <p:cNvPr id="4" name="Content Placeholder 3"/>
          <p:cNvSpPr>
            <a:spLocks noGrp="1"/>
          </p:cNvSpPr>
          <p:nvPr>
            <p:ph idx="1"/>
          </p:nvPr>
        </p:nvSpPr>
        <p:spPr>
          <a:xfrm>
            <a:off x="457200" y="1844824"/>
            <a:ext cx="8435280" cy="4968552"/>
          </a:xfrm>
        </p:spPr>
        <p:txBody>
          <a:bodyPr>
            <a:normAutofit/>
          </a:bodyPr>
          <a:lstStyle/>
          <a:p>
            <a:pPr marL="0" marR="0" indent="182880" algn="just">
              <a:lnSpc>
                <a:spcPct val="95000"/>
              </a:lnSpc>
              <a:spcBef>
                <a:spcPts val="0"/>
              </a:spcBef>
              <a:spcAft>
                <a:spcPts val="600"/>
              </a:spcAft>
            </a:pPr>
            <a:r>
              <a:rPr lang="en-US" sz="2400" spc="-5" dirty="0">
                <a:latin typeface="Calibri" panose="020F0502020204030204" pitchFamily="34" charset="0"/>
                <a:ea typeface="SimSun" panose="02010600030101010101" pitchFamily="2" charset="-122"/>
                <a:cs typeface="Calibri" panose="020F0502020204030204" pitchFamily="34" charset="0"/>
              </a:rPr>
              <a:t>T</a:t>
            </a:r>
            <a:r>
              <a:rPr lang="x-none" sz="2400" spc="-5" dirty="0">
                <a:effectLst/>
                <a:latin typeface="Calibri" panose="020F0502020204030204" pitchFamily="34" charset="0"/>
                <a:ea typeface="SimSun" panose="02010600030101010101" pitchFamily="2" charset="-122"/>
                <a:cs typeface="Calibri" panose="020F0502020204030204" pitchFamily="34" charset="0"/>
              </a:rPr>
              <a:t>his research is financially supported by Ministry of Education and Science of the Republic of Serbia under the project number TR32044 “The development of software tools for business process analysis and improvement”, 2011-2021.</a:t>
            </a:r>
            <a:endParaRPr lang="en-US" sz="2400" spc="-5" dirty="0">
              <a:effectLst/>
              <a:latin typeface="Calibri" panose="020F0502020204030204" pitchFamily="34" charset="0"/>
              <a:ea typeface="SimSun" panose="02010600030101010101" pitchFamily="2" charset="-122"/>
              <a:cs typeface="Calibri" panose="020F0502020204030204" pitchFamily="34" charset="0"/>
            </a:endParaRPr>
          </a:p>
        </p:txBody>
      </p:sp>
      <p:sp>
        <p:nvSpPr>
          <p:cNvPr id="6"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xmlns="" val="2452458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marL="0" indent="0" algn="r">
              <a:buNone/>
            </a:pPr>
            <a:endParaRPr lang="en-US" dirty="0"/>
          </a:p>
          <a:p>
            <a:pPr marL="0" indent="0" algn="r">
              <a:buNone/>
            </a:pPr>
            <a:endParaRPr lang="en-US" dirty="0"/>
          </a:p>
          <a:p>
            <a:pPr marL="0" indent="0" algn="r">
              <a:buNone/>
            </a:pPr>
            <a:endParaRPr lang="en-US" dirty="0"/>
          </a:p>
          <a:p>
            <a:pPr marL="0" indent="0" algn="r">
              <a:buNone/>
            </a:pPr>
            <a:endParaRPr lang="en-US" dirty="0"/>
          </a:p>
          <a:p>
            <a:pPr marL="0" indent="0" algn="r">
              <a:buNone/>
            </a:pPr>
            <a:endParaRPr lang="en-US" dirty="0"/>
          </a:p>
          <a:p>
            <a:pPr marL="0" indent="0" algn="r">
              <a:buNone/>
            </a:pPr>
            <a:endParaRPr lang="en-US" dirty="0"/>
          </a:p>
          <a:p>
            <a:pPr marL="0" indent="0" algn="r">
              <a:buNone/>
            </a:pPr>
            <a:endParaRPr lang="en-US" dirty="0"/>
          </a:p>
          <a:p>
            <a:pPr marL="0" indent="0" algn="r">
              <a:buNone/>
            </a:pPr>
            <a:r>
              <a:rPr lang="en-US" i="1" dirty="0"/>
              <a:t>Thank you for your attention</a:t>
            </a:r>
          </a:p>
          <a:p>
            <a:endParaRPr lang="en-US" dirty="0"/>
          </a:p>
        </p:txBody>
      </p:sp>
    </p:spTree>
    <p:extLst>
      <p:ext uri="{BB962C8B-B14F-4D97-AF65-F5344CB8AC3E}">
        <p14:creationId xmlns:p14="http://schemas.microsoft.com/office/powerpoint/2010/main" xmlns="" val="25791033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384"/>
            <a:ext cx="8229600" cy="1143000"/>
          </a:xfrm>
        </p:spPr>
        <p:txBody>
          <a:bodyPr/>
          <a:lstStyle/>
          <a:p>
            <a:r>
              <a:rPr lang="sr-Latn-RS" b="1" dirty="0"/>
              <a:t>Introduction</a:t>
            </a:r>
            <a:endParaRPr lang="en-US" b="1" dirty="0"/>
          </a:p>
        </p:txBody>
      </p:sp>
      <p:sp>
        <p:nvSpPr>
          <p:cNvPr id="3" name="Content Placeholder 2"/>
          <p:cNvSpPr>
            <a:spLocks noGrp="1"/>
          </p:cNvSpPr>
          <p:nvPr>
            <p:ph idx="1"/>
          </p:nvPr>
        </p:nvSpPr>
        <p:spPr>
          <a:xfrm>
            <a:off x="251520" y="1436712"/>
            <a:ext cx="8640960" cy="4800600"/>
          </a:xfrm>
        </p:spPr>
        <p:txBody>
          <a:bodyPr>
            <a:noAutofit/>
          </a:bodyPr>
          <a:lstStyle/>
          <a:p>
            <a:r>
              <a:rPr lang="en-US" sz="2800" dirty="0">
                <a:effectLst/>
                <a:latin typeface="Calibri" panose="020F0502020204030204" pitchFamily="34" charset="0"/>
                <a:ea typeface="SimSun" panose="02010600030101010101" pitchFamily="2" charset="-122"/>
                <a:cs typeface="Calibri" panose="020F0502020204030204" pitchFamily="34" charset="0"/>
              </a:rPr>
              <a:t>Th</a:t>
            </a:r>
            <a:r>
              <a:rPr lang="sr-Latn-BA" sz="2800" dirty="0">
                <a:effectLst/>
                <a:latin typeface="Calibri" panose="020F0502020204030204" pitchFamily="34" charset="0"/>
                <a:ea typeface="SimSun" panose="02010600030101010101" pitchFamily="2" charset="-122"/>
                <a:cs typeface="Calibri" panose="020F0502020204030204" pitchFamily="34" charset="0"/>
              </a:rPr>
              <a:t>e paper shows the possibilities of the Python programming language on the example of a simple application. </a:t>
            </a:r>
            <a:endParaRPr lang="en-US" sz="2800" dirty="0">
              <a:effectLst/>
              <a:latin typeface="Calibri" panose="020F0502020204030204" pitchFamily="34" charset="0"/>
              <a:ea typeface="SimSun" panose="02010600030101010101" pitchFamily="2" charset="-122"/>
              <a:cs typeface="Calibri" panose="020F0502020204030204" pitchFamily="34" charset="0"/>
            </a:endParaRPr>
          </a:p>
          <a:p>
            <a:r>
              <a:rPr lang="sr-Latn-BA" sz="2800" dirty="0">
                <a:effectLst/>
                <a:latin typeface="Calibri" panose="020F0502020204030204" pitchFamily="34" charset="0"/>
                <a:ea typeface="SimSun" panose="02010600030101010101" pitchFamily="2" charset="-122"/>
                <a:cs typeface="Calibri" panose="020F0502020204030204" pitchFamily="34" charset="0"/>
              </a:rPr>
              <a:t>The application successfully combines two main concepts: procedural approach and object-oriented approach to software development. </a:t>
            </a:r>
            <a:endParaRPr lang="en-US" sz="2800" dirty="0">
              <a:effectLst/>
              <a:latin typeface="Calibri" panose="020F0502020204030204" pitchFamily="34" charset="0"/>
              <a:ea typeface="SimSun" panose="02010600030101010101" pitchFamily="2" charset="-122"/>
              <a:cs typeface="Calibri" panose="020F0502020204030204" pitchFamily="34" charset="0"/>
            </a:endParaRPr>
          </a:p>
          <a:p>
            <a:r>
              <a:rPr lang="sr-Latn-BA" sz="2800" dirty="0">
                <a:effectLst/>
                <a:latin typeface="Calibri" panose="020F0502020204030204" pitchFamily="34" charset="0"/>
                <a:ea typeface="SimSun" panose="02010600030101010101" pitchFamily="2" charset="-122"/>
                <a:cs typeface="Calibri" panose="020F0502020204030204" pitchFamily="34" charset="0"/>
              </a:rPr>
              <a:t>In Python this is possible, unlike most other programming languages, so it is very convenient for learning object-oriented programming for someone who is already familiar with the procedural style of programming.</a:t>
            </a:r>
            <a:endParaRPr lang="sr-Latn-RS" sz="2800" dirty="0">
              <a:latin typeface="Calibri" panose="020F0502020204030204" pitchFamily="34" charset="0"/>
              <a:cs typeface="Calibri" panose="020F0502020204030204"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384"/>
            <a:ext cx="8229600" cy="1143000"/>
          </a:xfrm>
        </p:spPr>
        <p:txBody>
          <a:bodyPr/>
          <a:lstStyle/>
          <a:p>
            <a:r>
              <a:rPr lang="sr-Latn-RS" b="1" dirty="0"/>
              <a:t>Introduction</a:t>
            </a:r>
            <a:endParaRPr lang="en-US" b="1" dirty="0"/>
          </a:p>
        </p:txBody>
      </p:sp>
      <p:sp>
        <p:nvSpPr>
          <p:cNvPr id="3" name="Content Placeholder 2"/>
          <p:cNvSpPr>
            <a:spLocks noGrp="1"/>
          </p:cNvSpPr>
          <p:nvPr>
            <p:ph idx="1"/>
          </p:nvPr>
        </p:nvSpPr>
        <p:spPr>
          <a:xfrm>
            <a:off x="251520" y="1436712"/>
            <a:ext cx="8640960" cy="4800600"/>
          </a:xfrm>
        </p:spPr>
        <p:txBody>
          <a:bodyPr>
            <a:noAutofit/>
          </a:bodyPr>
          <a:lstStyle/>
          <a:p>
            <a:r>
              <a:rPr lang="en-US" sz="2800" dirty="0">
                <a:effectLst/>
                <a:latin typeface="Calibri" panose="020F0502020204030204" pitchFamily="34" charset="0"/>
                <a:ea typeface="SimSun" panose="02010600030101010101" pitchFamily="2" charset="-122"/>
                <a:cs typeface="Calibri" panose="020F0502020204030204" pitchFamily="34" charset="0"/>
              </a:rPr>
              <a:t>The opinion of the authors and it seems that a large part of the community dealing with this issue is that Python is a very good choice as a language to start learning an object-oriented paradigm .</a:t>
            </a:r>
          </a:p>
          <a:p>
            <a:r>
              <a:rPr lang="x-none" sz="2800" spc="-5" dirty="0">
                <a:effectLst/>
                <a:latin typeface="Calibri" panose="020F0502020204030204" pitchFamily="34" charset="0"/>
                <a:ea typeface="SimSun" panose="02010600030101010101" pitchFamily="2" charset="-122"/>
                <a:cs typeface="Calibri" panose="020F0502020204030204" pitchFamily="34" charset="0"/>
              </a:rPr>
              <a:t>The Black Jack application was created as a project during the Python programming language training.</a:t>
            </a:r>
            <a:endParaRPr lang="en-US" sz="2800" spc="-5" dirty="0">
              <a:effectLst/>
              <a:latin typeface="Calibri" panose="020F0502020204030204" pitchFamily="34" charset="0"/>
              <a:ea typeface="SimSun" panose="02010600030101010101" pitchFamily="2" charset="-122"/>
              <a:cs typeface="Calibri" panose="020F0502020204030204" pitchFamily="34" charset="0"/>
            </a:endParaRPr>
          </a:p>
          <a:p>
            <a:r>
              <a:rPr lang="en-US" sz="2800" dirty="0">
                <a:latin typeface="Calibri" panose="020F0502020204030204" pitchFamily="34" charset="0"/>
                <a:ea typeface="SimSun" panose="02010600030101010101" pitchFamily="2" charset="-122"/>
                <a:cs typeface="Calibri" panose="020F0502020204030204" pitchFamily="34" charset="0"/>
              </a:rPr>
              <a:t>T</a:t>
            </a:r>
            <a:r>
              <a:rPr lang="en-US" sz="2800" dirty="0">
                <a:effectLst/>
                <a:latin typeface="Calibri" panose="020F0502020204030204" pitchFamily="34" charset="0"/>
                <a:ea typeface="SimSun" panose="02010600030101010101" pitchFamily="2" charset="-122"/>
                <a:cs typeface="Calibri" panose="020F0502020204030204" pitchFamily="34" charset="0"/>
              </a:rPr>
              <a:t>his is a simulation of a card game, which has simple rules and is very </a:t>
            </a:r>
            <a:r>
              <a:rPr lang="en-US" sz="2800" dirty="0" err="1">
                <a:effectLst/>
                <a:latin typeface="Calibri" panose="020F0502020204030204" pitchFamily="34" charset="0"/>
                <a:ea typeface="SimSun" panose="02010600030101010101" pitchFamily="2" charset="-122"/>
                <a:cs typeface="Calibri" panose="020F0502020204030204" pitchFamily="34" charset="0"/>
              </a:rPr>
              <a:t>poppular</a:t>
            </a:r>
            <a:r>
              <a:rPr lang="en-US" sz="2800" dirty="0">
                <a:effectLst/>
                <a:latin typeface="Calibri" panose="020F0502020204030204" pitchFamily="34" charset="0"/>
                <a:ea typeface="SimSun" panose="02010600030101010101" pitchFamily="2" charset="-122"/>
                <a:cs typeface="Calibri" panose="020F0502020204030204" pitchFamily="34" charset="0"/>
              </a:rPr>
              <a:t>.</a:t>
            </a:r>
          </a:p>
          <a:p>
            <a:r>
              <a:rPr lang="en-US" sz="2800" dirty="0">
                <a:effectLst/>
                <a:latin typeface="Calibri" panose="020F0502020204030204" pitchFamily="34" charset="0"/>
                <a:ea typeface="SimSun" panose="02010600030101010101" pitchFamily="2" charset="-122"/>
                <a:cs typeface="Calibri" panose="020F0502020204030204" pitchFamily="34" charset="0"/>
              </a:rPr>
              <a:t>The game is played with 52 cards, and the game takes place between the player and the dealer.</a:t>
            </a:r>
            <a:endParaRPr lang="sr-Latn-RS" sz="28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xmlns="" val="39848527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R="0" lvl="0" algn="ctr" fontAlgn="base">
              <a:spcBef>
                <a:spcPts val="800"/>
              </a:spcBef>
              <a:spcAft>
                <a:spcPts val="400"/>
              </a:spcAft>
              <a:buSzPts val="1000"/>
              <a:tabLst>
                <a:tab pos="137160" algn="l"/>
                <a:tab pos="365760" algn="l"/>
              </a:tabLst>
            </a:pPr>
            <a:r>
              <a:rPr lang="en-US" sz="4400" b="1" u="none" strike="noStrike" kern="0" cap="small" dirty="0">
                <a:effectLst/>
                <a:latin typeface="Calibri" panose="020F0502020204030204" pitchFamily="34" charset="0"/>
                <a:cs typeface="Calibri" panose="020F0502020204030204" pitchFamily="34" charset="0"/>
              </a:rPr>
              <a:t>Application Black Jack-class Card</a:t>
            </a:r>
          </a:p>
        </p:txBody>
      </p:sp>
      <p:sp>
        <p:nvSpPr>
          <p:cNvPr id="3" name="Content Placeholder 2"/>
          <p:cNvSpPr>
            <a:spLocks noGrp="1"/>
          </p:cNvSpPr>
          <p:nvPr>
            <p:ph sz="half" idx="1"/>
          </p:nvPr>
        </p:nvSpPr>
        <p:spPr>
          <a:solidFill>
            <a:schemeClr val="tx1"/>
          </a:solidFill>
        </p:spPr>
        <p:txBody>
          <a:bodyPr>
            <a:noAutofit/>
          </a:bodyPr>
          <a:lstStyle/>
          <a:p>
            <a:pPr marL="0" indent="0">
              <a:buNone/>
            </a:pPr>
            <a:r>
              <a:rPr lang="en-US" sz="1300" b="0" dirty="0">
                <a:solidFill>
                  <a:srgbClr val="C586C0"/>
                </a:solidFill>
                <a:effectLst/>
                <a:latin typeface="Consolas" panose="020B0609020204030204" pitchFamily="49" charset="0"/>
              </a:rPr>
              <a:t>import</a:t>
            </a:r>
            <a:r>
              <a:rPr lang="en-US" sz="1300" b="0" dirty="0">
                <a:solidFill>
                  <a:srgbClr val="D4D4D4"/>
                </a:solidFill>
                <a:effectLst/>
                <a:latin typeface="Consolas" panose="020B0609020204030204" pitchFamily="49" charset="0"/>
              </a:rPr>
              <a:t> </a:t>
            </a:r>
            <a:r>
              <a:rPr lang="en-US" sz="1300" b="0" dirty="0">
                <a:solidFill>
                  <a:srgbClr val="4EC9B0"/>
                </a:solidFill>
                <a:effectLst/>
                <a:latin typeface="Consolas" panose="020B0609020204030204" pitchFamily="49" charset="0"/>
              </a:rPr>
              <a:t>random</a:t>
            </a:r>
            <a:endParaRPr lang="en-US" sz="1300" b="0" dirty="0">
              <a:solidFill>
                <a:srgbClr val="D4D4D4"/>
              </a:solidFill>
              <a:effectLst/>
              <a:latin typeface="Consolas" panose="020B0609020204030204" pitchFamily="49" charset="0"/>
            </a:endParaRPr>
          </a:p>
          <a:p>
            <a:pPr marL="0" indent="0">
              <a:buNone/>
            </a:pPr>
            <a:r>
              <a:rPr lang="en-US" sz="1300" b="0" dirty="0">
                <a:solidFill>
                  <a:srgbClr val="D4D4D4"/>
                </a:solidFill>
                <a:effectLst/>
                <a:latin typeface="Consolas" panose="020B0609020204030204" pitchFamily="49" charset="0"/>
              </a:rPr>
              <a:t/>
            </a:r>
            <a:br>
              <a:rPr lang="en-US" sz="1300" b="0" dirty="0">
                <a:solidFill>
                  <a:srgbClr val="D4D4D4"/>
                </a:solidFill>
                <a:effectLst/>
                <a:latin typeface="Consolas" panose="020B0609020204030204" pitchFamily="49" charset="0"/>
              </a:rPr>
            </a:br>
            <a:r>
              <a:rPr lang="en-US" sz="1300" b="0" dirty="0">
                <a:solidFill>
                  <a:srgbClr val="9CDCFE"/>
                </a:solidFill>
                <a:effectLst/>
                <a:latin typeface="Consolas" panose="020B0609020204030204" pitchFamily="49" charset="0"/>
              </a:rPr>
              <a:t>suits</a:t>
            </a:r>
            <a:r>
              <a:rPr lang="en-US" sz="1300" b="0" dirty="0">
                <a:solidFill>
                  <a:srgbClr val="D4D4D4"/>
                </a:solidFill>
                <a:effectLst/>
                <a:latin typeface="Consolas" panose="020B0609020204030204" pitchFamily="49" charset="0"/>
              </a:rPr>
              <a:t> = (</a:t>
            </a:r>
            <a:r>
              <a:rPr lang="en-US" sz="1300" b="0" dirty="0">
                <a:solidFill>
                  <a:srgbClr val="CE9178"/>
                </a:solidFill>
                <a:effectLst/>
                <a:latin typeface="Consolas" panose="020B0609020204030204" pitchFamily="49" charset="0"/>
              </a:rPr>
              <a:t>'Hearts'</a:t>
            </a:r>
            <a:r>
              <a:rPr lang="en-US" sz="1300" b="0" dirty="0">
                <a:solidFill>
                  <a:srgbClr val="D4D4D4"/>
                </a:solidFill>
                <a:effectLst/>
                <a:latin typeface="Consolas" panose="020B0609020204030204" pitchFamily="49" charset="0"/>
              </a:rPr>
              <a:t>, </a:t>
            </a:r>
            <a:r>
              <a:rPr lang="en-US" sz="1300" b="0" dirty="0">
                <a:solidFill>
                  <a:srgbClr val="CE9178"/>
                </a:solidFill>
                <a:effectLst/>
                <a:latin typeface="Consolas" panose="020B0609020204030204" pitchFamily="49" charset="0"/>
              </a:rPr>
              <a:t>'Diamonds'</a:t>
            </a:r>
            <a:r>
              <a:rPr lang="en-US" sz="1300" b="0" dirty="0">
                <a:solidFill>
                  <a:srgbClr val="D4D4D4"/>
                </a:solidFill>
                <a:effectLst/>
                <a:latin typeface="Consolas" panose="020B0609020204030204" pitchFamily="49" charset="0"/>
              </a:rPr>
              <a:t>, </a:t>
            </a:r>
          </a:p>
          <a:p>
            <a:pPr marL="0" indent="0">
              <a:buNone/>
            </a:pPr>
            <a:r>
              <a:rPr lang="en-US" sz="1300" b="0" dirty="0">
                <a:solidFill>
                  <a:srgbClr val="D4D4D4"/>
                </a:solidFill>
                <a:effectLst/>
                <a:latin typeface="Consolas" panose="020B0609020204030204" pitchFamily="49" charset="0"/>
              </a:rPr>
              <a:t>    </a:t>
            </a:r>
            <a:r>
              <a:rPr lang="en-US" sz="1300" b="0" dirty="0">
                <a:solidFill>
                  <a:srgbClr val="CE9178"/>
                </a:solidFill>
                <a:effectLst/>
                <a:latin typeface="Consolas" panose="020B0609020204030204" pitchFamily="49" charset="0"/>
              </a:rPr>
              <a:t>'Spades'</a:t>
            </a:r>
            <a:r>
              <a:rPr lang="en-US" sz="1300" b="0" dirty="0">
                <a:solidFill>
                  <a:srgbClr val="D4D4D4"/>
                </a:solidFill>
                <a:effectLst/>
                <a:latin typeface="Consolas" panose="020B0609020204030204" pitchFamily="49" charset="0"/>
              </a:rPr>
              <a:t>, </a:t>
            </a:r>
            <a:r>
              <a:rPr lang="en-US" sz="1300" b="0" dirty="0">
                <a:solidFill>
                  <a:srgbClr val="CE9178"/>
                </a:solidFill>
                <a:effectLst/>
                <a:latin typeface="Consolas" panose="020B0609020204030204" pitchFamily="49" charset="0"/>
              </a:rPr>
              <a:t>'Clubs'</a:t>
            </a:r>
            <a:r>
              <a:rPr lang="en-US" sz="1300" b="0" dirty="0">
                <a:solidFill>
                  <a:srgbClr val="D4D4D4"/>
                </a:solidFill>
                <a:effectLst/>
                <a:latin typeface="Consolas" panose="020B0609020204030204" pitchFamily="49" charset="0"/>
              </a:rPr>
              <a:t>)</a:t>
            </a:r>
          </a:p>
          <a:p>
            <a:pPr marL="0" indent="0">
              <a:buNone/>
            </a:pPr>
            <a:r>
              <a:rPr lang="en-US" sz="1300" b="0" dirty="0">
                <a:solidFill>
                  <a:srgbClr val="D4D4D4"/>
                </a:solidFill>
                <a:effectLst/>
                <a:latin typeface="Consolas" panose="020B0609020204030204" pitchFamily="49" charset="0"/>
              </a:rPr>
              <a:t/>
            </a:r>
            <a:br>
              <a:rPr lang="en-US" sz="1300" b="0" dirty="0">
                <a:solidFill>
                  <a:srgbClr val="D4D4D4"/>
                </a:solidFill>
                <a:effectLst/>
                <a:latin typeface="Consolas" panose="020B0609020204030204" pitchFamily="49" charset="0"/>
              </a:rPr>
            </a:br>
            <a:r>
              <a:rPr lang="en-US" sz="1300" b="0" dirty="0">
                <a:solidFill>
                  <a:srgbClr val="9CDCFE"/>
                </a:solidFill>
                <a:effectLst/>
                <a:latin typeface="Consolas" panose="020B0609020204030204" pitchFamily="49" charset="0"/>
              </a:rPr>
              <a:t>ranks</a:t>
            </a:r>
            <a:r>
              <a:rPr lang="en-US" sz="1300" b="0" dirty="0">
                <a:solidFill>
                  <a:srgbClr val="D4D4D4"/>
                </a:solidFill>
                <a:effectLst/>
                <a:latin typeface="Consolas" panose="020B0609020204030204" pitchFamily="49" charset="0"/>
              </a:rPr>
              <a:t> = (</a:t>
            </a:r>
            <a:r>
              <a:rPr lang="en-US" sz="1300" b="0" dirty="0">
                <a:solidFill>
                  <a:srgbClr val="CE9178"/>
                </a:solidFill>
                <a:effectLst/>
                <a:latin typeface="Consolas" panose="020B0609020204030204" pitchFamily="49" charset="0"/>
              </a:rPr>
              <a:t>'Two'</a:t>
            </a:r>
            <a:r>
              <a:rPr lang="en-US" sz="1300" b="0" dirty="0">
                <a:solidFill>
                  <a:srgbClr val="D4D4D4"/>
                </a:solidFill>
                <a:effectLst/>
                <a:latin typeface="Consolas" panose="020B0609020204030204" pitchFamily="49" charset="0"/>
              </a:rPr>
              <a:t>, </a:t>
            </a:r>
            <a:r>
              <a:rPr lang="en-US" sz="1300" b="0" dirty="0">
                <a:solidFill>
                  <a:srgbClr val="CE9178"/>
                </a:solidFill>
                <a:effectLst/>
                <a:latin typeface="Consolas" panose="020B0609020204030204" pitchFamily="49" charset="0"/>
              </a:rPr>
              <a:t>'Three'</a:t>
            </a:r>
            <a:r>
              <a:rPr lang="en-US" sz="1300" b="0" dirty="0">
                <a:solidFill>
                  <a:srgbClr val="D4D4D4"/>
                </a:solidFill>
                <a:effectLst/>
                <a:latin typeface="Consolas" panose="020B0609020204030204" pitchFamily="49" charset="0"/>
              </a:rPr>
              <a:t>, </a:t>
            </a:r>
            <a:r>
              <a:rPr lang="en-US" sz="1300" b="0" dirty="0">
                <a:solidFill>
                  <a:srgbClr val="CE9178"/>
                </a:solidFill>
                <a:effectLst/>
                <a:latin typeface="Consolas" panose="020B0609020204030204" pitchFamily="49" charset="0"/>
              </a:rPr>
              <a:t>'Four'</a:t>
            </a:r>
            <a:r>
              <a:rPr lang="en-US" sz="1300" b="0" dirty="0">
                <a:solidFill>
                  <a:srgbClr val="D4D4D4"/>
                </a:solidFill>
                <a:effectLst/>
                <a:latin typeface="Consolas" panose="020B0609020204030204" pitchFamily="49" charset="0"/>
              </a:rPr>
              <a:t>, </a:t>
            </a:r>
          </a:p>
          <a:p>
            <a:pPr marL="0" indent="0">
              <a:buNone/>
            </a:pPr>
            <a:r>
              <a:rPr lang="en-US" sz="1300" b="0" dirty="0">
                <a:solidFill>
                  <a:srgbClr val="D4D4D4"/>
                </a:solidFill>
                <a:effectLst/>
                <a:latin typeface="Consolas" panose="020B0609020204030204" pitchFamily="49" charset="0"/>
              </a:rPr>
              <a:t>    </a:t>
            </a:r>
            <a:r>
              <a:rPr lang="en-US" sz="1300" b="0" dirty="0">
                <a:solidFill>
                  <a:srgbClr val="CE9178"/>
                </a:solidFill>
                <a:effectLst/>
                <a:latin typeface="Consolas" panose="020B0609020204030204" pitchFamily="49" charset="0"/>
              </a:rPr>
              <a:t>'Five'</a:t>
            </a:r>
            <a:r>
              <a:rPr lang="en-US" sz="1300" b="0" dirty="0">
                <a:solidFill>
                  <a:srgbClr val="D4D4D4"/>
                </a:solidFill>
                <a:effectLst/>
                <a:latin typeface="Consolas" panose="020B0609020204030204" pitchFamily="49" charset="0"/>
              </a:rPr>
              <a:t>, </a:t>
            </a:r>
            <a:r>
              <a:rPr lang="en-US" sz="1300" b="0" dirty="0">
                <a:solidFill>
                  <a:srgbClr val="CE9178"/>
                </a:solidFill>
                <a:effectLst/>
                <a:latin typeface="Consolas" panose="020B0609020204030204" pitchFamily="49" charset="0"/>
              </a:rPr>
              <a:t>'Six'</a:t>
            </a:r>
            <a:r>
              <a:rPr lang="en-US" sz="1300" b="0" dirty="0">
                <a:solidFill>
                  <a:srgbClr val="D4D4D4"/>
                </a:solidFill>
                <a:effectLst/>
                <a:latin typeface="Consolas" panose="020B0609020204030204" pitchFamily="49" charset="0"/>
              </a:rPr>
              <a:t>, </a:t>
            </a:r>
            <a:r>
              <a:rPr lang="en-US" sz="1300" b="0" dirty="0">
                <a:solidFill>
                  <a:srgbClr val="CE9178"/>
                </a:solidFill>
                <a:effectLst/>
                <a:latin typeface="Consolas" panose="020B0609020204030204" pitchFamily="49" charset="0"/>
              </a:rPr>
              <a:t>'Seven'</a:t>
            </a:r>
            <a:r>
              <a:rPr lang="en-US" sz="1300" b="0" dirty="0">
                <a:solidFill>
                  <a:srgbClr val="D4D4D4"/>
                </a:solidFill>
                <a:effectLst/>
                <a:latin typeface="Consolas" panose="020B0609020204030204" pitchFamily="49" charset="0"/>
              </a:rPr>
              <a:t>, </a:t>
            </a:r>
            <a:r>
              <a:rPr lang="en-US" sz="1300" b="0" dirty="0">
                <a:solidFill>
                  <a:srgbClr val="CE9178"/>
                </a:solidFill>
                <a:effectLst/>
                <a:latin typeface="Consolas" panose="020B0609020204030204" pitchFamily="49" charset="0"/>
              </a:rPr>
              <a:t>'Eight'</a:t>
            </a:r>
            <a:r>
              <a:rPr lang="en-US" sz="1300" b="0" dirty="0">
                <a:solidFill>
                  <a:srgbClr val="D4D4D4"/>
                </a:solidFill>
                <a:effectLst/>
                <a:latin typeface="Consolas" panose="020B0609020204030204" pitchFamily="49" charset="0"/>
              </a:rPr>
              <a:t>,</a:t>
            </a:r>
          </a:p>
          <a:p>
            <a:pPr marL="0" indent="0">
              <a:buNone/>
            </a:pPr>
            <a:r>
              <a:rPr lang="en-US" sz="1300" b="0" dirty="0">
                <a:solidFill>
                  <a:srgbClr val="D4D4D4"/>
                </a:solidFill>
                <a:effectLst/>
                <a:latin typeface="Consolas" panose="020B0609020204030204" pitchFamily="49" charset="0"/>
              </a:rPr>
              <a:t>    </a:t>
            </a:r>
            <a:r>
              <a:rPr lang="en-US" sz="1300" b="0" dirty="0">
                <a:solidFill>
                  <a:srgbClr val="CE9178"/>
                </a:solidFill>
                <a:effectLst/>
                <a:latin typeface="Consolas" panose="020B0609020204030204" pitchFamily="49" charset="0"/>
              </a:rPr>
              <a:t>'Nine'</a:t>
            </a:r>
            <a:r>
              <a:rPr lang="en-US" sz="1300" b="0" dirty="0">
                <a:solidFill>
                  <a:srgbClr val="D4D4D4"/>
                </a:solidFill>
                <a:effectLst/>
                <a:latin typeface="Consolas" panose="020B0609020204030204" pitchFamily="49" charset="0"/>
              </a:rPr>
              <a:t>, </a:t>
            </a:r>
            <a:r>
              <a:rPr lang="en-US" sz="1300" b="0" dirty="0">
                <a:solidFill>
                  <a:srgbClr val="CE9178"/>
                </a:solidFill>
                <a:effectLst/>
                <a:latin typeface="Consolas" panose="020B0609020204030204" pitchFamily="49" charset="0"/>
              </a:rPr>
              <a:t>'Ten'</a:t>
            </a:r>
            <a:r>
              <a:rPr lang="en-US" sz="1300" b="0" dirty="0">
                <a:solidFill>
                  <a:srgbClr val="D4D4D4"/>
                </a:solidFill>
                <a:effectLst/>
                <a:latin typeface="Consolas" panose="020B0609020204030204" pitchFamily="49" charset="0"/>
              </a:rPr>
              <a:t>, </a:t>
            </a:r>
            <a:r>
              <a:rPr lang="en-US" sz="1300" b="0" dirty="0">
                <a:solidFill>
                  <a:srgbClr val="CE9178"/>
                </a:solidFill>
                <a:effectLst/>
                <a:latin typeface="Consolas" panose="020B0609020204030204" pitchFamily="49" charset="0"/>
              </a:rPr>
              <a:t>'Jack'</a:t>
            </a:r>
            <a:r>
              <a:rPr lang="en-US" sz="1300" b="0" dirty="0">
                <a:solidFill>
                  <a:srgbClr val="D4D4D4"/>
                </a:solidFill>
                <a:effectLst/>
                <a:latin typeface="Consolas" panose="020B0609020204030204" pitchFamily="49" charset="0"/>
              </a:rPr>
              <a:t>, </a:t>
            </a:r>
            <a:r>
              <a:rPr lang="en-US" sz="1300" b="0" dirty="0">
                <a:solidFill>
                  <a:srgbClr val="CE9178"/>
                </a:solidFill>
                <a:effectLst/>
                <a:latin typeface="Consolas" panose="020B0609020204030204" pitchFamily="49" charset="0"/>
              </a:rPr>
              <a:t>'Queen'</a:t>
            </a:r>
            <a:r>
              <a:rPr lang="en-US" sz="1300" b="0" dirty="0">
                <a:solidFill>
                  <a:srgbClr val="D4D4D4"/>
                </a:solidFill>
                <a:effectLst/>
                <a:latin typeface="Consolas" panose="020B0609020204030204" pitchFamily="49" charset="0"/>
              </a:rPr>
              <a:t>, </a:t>
            </a:r>
          </a:p>
          <a:p>
            <a:pPr marL="0" indent="0">
              <a:buNone/>
            </a:pPr>
            <a:r>
              <a:rPr lang="en-US" sz="1300" b="0" dirty="0">
                <a:solidFill>
                  <a:srgbClr val="D4D4D4"/>
                </a:solidFill>
                <a:effectLst/>
                <a:latin typeface="Consolas" panose="020B0609020204030204" pitchFamily="49" charset="0"/>
              </a:rPr>
              <a:t>    </a:t>
            </a:r>
            <a:r>
              <a:rPr lang="en-US" sz="1300" b="0" dirty="0">
                <a:solidFill>
                  <a:srgbClr val="CE9178"/>
                </a:solidFill>
                <a:effectLst/>
                <a:latin typeface="Consolas" panose="020B0609020204030204" pitchFamily="49" charset="0"/>
              </a:rPr>
              <a:t>'King'</a:t>
            </a:r>
            <a:r>
              <a:rPr lang="en-US" sz="1300" b="0" dirty="0">
                <a:solidFill>
                  <a:srgbClr val="D4D4D4"/>
                </a:solidFill>
                <a:effectLst/>
                <a:latin typeface="Consolas" panose="020B0609020204030204" pitchFamily="49" charset="0"/>
              </a:rPr>
              <a:t>, </a:t>
            </a:r>
            <a:r>
              <a:rPr lang="en-US" sz="1300" b="0" dirty="0">
                <a:solidFill>
                  <a:srgbClr val="CE9178"/>
                </a:solidFill>
                <a:effectLst/>
                <a:latin typeface="Consolas" panose="020B0609020204030204" pitchFamily="49" charset="0"/>
              </a:rPr>
              <a:t>'Ace'</a:t>
            </a:r>
            <a:r>
              <a:rPr lang="en-US" sz="1300" b="0" dirty="0">
                <a:solidFill>
                  <a:srgbClr val="D4D4D4"/>
                </a:solidFill>
                <a:effectLst/>
                <a:latin typeface="Consolas" panose="020B0609020204030204" pitchFamily="49" charset="0"/>
              </a:rPr>
              <a:t>)</a:t>
            </a:r>
          </a:p>
          <a:p>
            <a:pPr marL="0" indent="0">
              <a:buNone/>
            </a:pPr>
            <a:r>
              <a:rPr lang="en-US" sz="1300" b="0" dirty="0">
                <a:solidFill>
                  <a:srgbClr val="D4D4D4"/>
                </a:solidFill>
                <a:effectLst/>
                <a:latin typeface="Consolas" panose="020B0609020204030204" pitchFamily="49" charset="0"/>
              </a:rPr>
              <a:t/>
            </a:r>
            <a:br>
              <a:rPr lang="en-US" sz="1300" b="0" dirty="0">
                <a:solidFill>
                  <a:srgbClr val="D4D4D4"/>
                </a:solidFill>
                <a:effectLst/>
                <a:latin typeface="Consolas" panose="020B0609020204030204" pitchFamily="49" charset="0"/>
              </a:rPr>
            </a:br>
            <a:r>
              <a:rPr lang="en-US" sz="1300" b="0" dirty="0">
                <a:solidFill>
                  <a:srgbClr val="9CDCFE"/>
                </a:solidFill>
                <a:effectLst/>
                <a:latin typeface="Consolas" panose="020B0609020204030204" pitchFamily="49" charset="0"/>
              </a:rPr>
              <a:t>values</a:t>
            </a:r>
            <a:r>
              <a:rPr lang="en-US" sz="1300" b="0" dirty="0">
                <a:solidFill>
                  <a:srgbClr val="D4D4D4"/>
                </a:solidFill>
                <a:effectLst/>
                <a:latin typeface="Consolas" panose="020B0609020204030204" pitchFamily="49" charset="0"/>
              </a:rPr>
              <a:t> = {</a:t>
            </a:r>
            <a:r>
              <a:rPr lang="en-US" sz="1300" b="0" dirty="0">
                <a:solidFill>
                  <a:srgbClr val="CE9178"/>
                </a:solidFill>
                <a:effectLst/>
                <a:latin typeface="Consolas" panose="020B0609020204030204" pitchFamily="49" charset="0"/>
              </a:rPr>
              <a:t>'Two'</a:t>
            </a:r>
            <a:r>
              <a:rPr lang="en-US" sz="1300" b="0" dirty="0">
                <a:solidFill>
                  <a:srgbClr val="D4D4D4"/>
                </a:solidFill>
                <a:effectLst/>
                <a:latin typeface="Consolas" panose="020B0609020204030204" pitchFamily="49" charset="0"/>
              </a:rPr>
              <a:t>:</a:t>
            </a:r>
            <a:r>
              <a:rPr lang="en-US" sz="1300" b="0" dirty="0">
                <a:solidFill>
                  <a:srgbClr val="B5CEA8"/>
                </a:solidFill>
                <a:effectLst/>
                <a:latin typeface="Consolas" panose="020B0609020204030204" pitchFamily="49" charset="0"/>
              </a:rPr>
              <a:t>2</a:t>
            </a:r>
            <a:r>
              <a:rPr lang="en-US" sz="1300" b="0" dirty="0">
                <a:solidFill>
                  <a:srgbClr val="D4D4D4"/>
                </a:solidFill>
                <a:effectLst/>
                <a:latin typeface="Consolas" panose="020B0609020204030204" pitchFamily="49" charset="0"/>
              </a:rPr>
              <a:t>, </a:t>
            </a:r>
            <a:r>
              <a:rPr lang="en-US" sz="1300" b="0" dirty="0">
                <a:solidFill>
                  <a:srgbClr val="CE9178"/>
                </a:solidFill>
                <a:effectLst/>
                <a:latin typeface="Consolas" panose="020B0609020204030204" pitchFamily="49" charset="0"/>
              </a:rPr>
              <a:t>'Three'</a:t>
            </a:r>
            <a:r>
              <a:rPr lang="en-US" sz="1300" b="0" dirty="0">
                <a:solidFill>
                  <a:srgbClr val="D4D4D4"/>
                </a:solidFill>
                <a:effectLst/>
                <a:latin typeface="Consolas" panose="020B0609020204030204" pitchFamily="49" charset="0"/>
              </a:rPr>
              <a:t>:</a:t>
            </a:r>
            <a:r>
              <a:rPr lang="en-US" sz="1300" b="0" dirty="0">
                <a:solidFill>
                  <a:srgbClr val="B5CEA8"/>
                </a:solidFill>
                <a:effectLst/>
                <a:latin typeface="Consolas" panose="020B0609020204030204" pitchFamily="49" charset="0"/>
              </a:rPr>
              <a:t>3</a:t>
            </a:r>
            <a:r>
              <a:rPr lang="en-US" sz="1300" b="0" dirty="0">
                <a:solidFill>
                  <a:srgbClr val="D4D4D4"/>
                </a:solidFill>
                <a:effectLst/>
                <a:latin typeface="Consolas" panose="020B0609020204030204" pitchFamily="49" charset="0"/>
              </a:rPr>
              <a:t>, </a:t>
            </a:r>
          </a:p>
          <a:p>
            <a:pPr marL="0" indent="0">
              <a:buNone/>
            </a:pPr>
            <a:r>
              <a:rPr lang="en-US" sz="1300" b="0" dirty="0">
                <a:solidFill>
                  <a:srgbClr val="D4D4D4"/>
                </a:solidFill>
                <a:effectLst/>
                <a:latin typeface="Consolas" panose="020B0609020204030204" pitchFamily="49" charset="0"/>
              </a:rPr>
              <a:t>    </a:t>
            </a:r>
            <a:r>
              <a:rPr lang="en-US" sz="1300" b="0" dirty="0">
                <a:solidFill>
                  <a:srgbClr val="CE9178"/>
                </a:solidFill>
                <a:effectLst/>
                <a:latin typeface="Consolas" panose="020B0609020204030204" pitchFamily="49" charset="0"/>
              </a:rPr>
              <a:t>'Four'</a:t>
            </a:r>
            <a:r>
              <a:rPr lang="en-US" sz="1300" b="0" dirty="0">
                <a:solidFill>
                  <a:srgbClr val="D4D4D4"/>
                </a:solidFill>
                <a:effectLst/>
                <a:latin typeface="Consolas" panose="020B0609020204030204" pitchFamily="49" charset="0"/>
              </a:rPr>
              <a:t>:</a:t>
            </a:r>
            <a:r>
              <a:rPr lang="en-US" sz="1300" b="0" dirty="0">
                <a:solidFill>
                  <a:srgbClr val="B5CEA8"/>
                </a:solidFill>
                <a:effectLst/>
                <a:latin typeface="Consolas" panose="020B0609020204030204" pitchFamily="49" charset="0"/>
              </a:rPr>
              <a:t>4</a:t>
            </a:r>
            <a:r>
              <a:rPr lang="en-US" sz="1300" b="0" dirty="0">
                <a:solidFill>
                  <a:srgbClr val="D4D4D4"/>
                </a:solidFill>
                <a:effectLst/>
                <a:latin typeface="Consolas" panose="020B0609020204030204" pitchFamily="49" charset="0"/>
              </a:rPr>
              <a:t>, </a:t>
            </a:r>
            <a:r>
              <a:rPr lang="en-US" sz="1300" b="0" dirty="0">
                <a:solidFill>
                  <a:srgbClr val="CE9178"/>
                </a:solidFill>
                <a:effectLst/>
                <a:latin typeface="Consolas" panose="020B0609020204030204" pitchFamily="49" charset="0"/>
              </a:rPr>
              <a:t>'Five'</a:t>
            </a:r>
            <a:r>
              <a:rPr lang="en-US" sz="1300" b="0" dirty="0">
                <a:solidFill>
                  <a:srgbClr val="D4D4D4"/>
                </a:solidFill>
                <a:effectLst/>
                <a:latin typeface="Consolas" panose="020B0609020204030204" pitchFamily="49" charset="0"/>
              </a:rPr>
              <a:t>:</a:t>
            </a:r>
            <a:r>
              <a:rPr lang="en-US" sz="1300" b="0" dirty="0">
                <a:solidFill>
                  <a:srgbClr val="B5CEA8"/>
                </a:solidFill>
                <a:effectLst/>
                <a:latin typeface="Consolas" panose="020B0609020204030204" pitchFamily="49" charset="0"/>
              </a:rPr>
              <a:t>5</a:t>
            </a:r>
            <a:r>
              <a:rPr lang="en-US" sz="1300" b="0" dirty="0">
                <a:solidFill>
                  <a:srgbClr val="D4D4D4"/>
                </a:solidFill>
                <a:effectLst/>
                <a:latin typeface="Consolas" panose="020B0609020204030204" pitchFamily="49" charset="0"/>
              </a:rPr>
              <a:t>, </a:t>
            </a:r>
            <a:r>
              <a:rPr lang="en-US" sz="1300" b="0" dirty="0">
                <a:solidFill>
                  <a:srgbClr val="CE9178"/>
                </a:solidFill>
                <a:effectLst/>
                <a:latin typeface="Consolas" panose="020B0609020204030204" pitchFamily="49" charset="0"/>
              </a:rPr>
              <a:t>'Six'</a:t>
            </a:r>
            <a:r>
              <a:rPr lang="en-US" sz="1300" b="0" dirty="0">
                <a:solidFill>
                  <a:srgbClr val="D4D4D4"/>
                </a:solidFill>
                <a:effectLst/>
                <a:latin typeface="Consolas" panose="020B0609020204030204" pitchFamily="49" charset="0"/>
              </a:rPr>
              <a:t>:</a:t>
            </a:r>
            <a:r>
              <a:rPr lang="en-US" sz="1300" b="0" dirty="0">
                <a:solidFill>
                  <a:srgbClr val="B5CEA8"/>
                </a:solidFill>
                <a:effectLst/>
                <a:latin typeface="Consolas" panose="020B0609020204030204" pitchFamily="49" charset="0"/>
              </a:rPr>
              <a:t>6</a:t>
            </a:r>
            <a:r>
              <a:rPr lang="en-US" sz="1300" b="0" dirty="0">
                <a:solidFill>
                  <a:srgbClr val="D4D4D4"/>
                </a:solidFill>
                <a:effectLst/>
                <a:latin typeface="Consolas" panose="020B0609020204030204" pitchFamily="49" charset="0"/>
              </a:rPr>
              <a:t>, </a:t>
            </a:r>
          </a:p>
          <a:p>
            <a:pPr marL="0" indent="0">
              <a:buNone/>
            </a:pPr>
            <a:r>
              <a:rPr lang="en-US" sz="1300" b="0" dirty="0">
                <a:solidFill>
                  <a:srgbClr val="D4D4D4"/>
                </a:solidFill>
                <a:effectLst/>
                <a:latin typeface="Consolas" panose="020B0609020204030204" pitchFamily="49" charset="0"/>
              </a:rPr>
              <a:t>    </a:t>
            </a:r>
            <a:r>
              <a:rPr lang="en-US" sz="1300" b="0" dirty="0">
                <a:solidFill>
                  <a:srgbClr val="CE9178"/>
                </a:solidFill>
                <a:effectLst/>
                <a:latin typeface="Consolas" panose="020B0609020204030204" pitchFamily="49" charset="0"/>
              </a:rPr>
              <a:t>'Seven'</a:t>
            </a:r>
            <a:r>
              <a:rPr lang="en-US" sz="1300" b="0" dirty="0">
                <a:solidFill>
                  <a:srgbClr val="D4D4D4"/>
                </a:solidFill>
                <a:effectLst/>
                <a:latin typeface="Consolas" panose="020B0609020204030204" pitchFamily="49" charset="0"/>
              </a:rPr>
              <a:t>:</a:t>
            </a:r>
            <a:r>
              <a:rPr lang="en-US" sz="1300" b="0" dirty="0">
                <a:solidFill>
                  <a:srgbClr val="B5CEA8"/>
                </a:solidFill>
                <a:effectLst/>
                <a:latin typeface="Consolas" panose="020B0609020204030204" pitchFamily="49" charset="0"/>
              </a:rPr>
              <a:t>7</a:t>
            </a:r>
            <a:r>
              <a:rPr lang="en-US" sz="1300" b="0" dirty="0">
                <a:solidFill>
                  <a:srgbClr val="D4D4D4"/>
                </a:solidFill>
                <a:effectLst/>
                <a:latin typeface="Consolas" panose="020B0609020204030204" pitchFamily="49" charset="0"/>
              </a:rPr>
              <a:t>,</a:t>
            </a:r>
            <a:r>
              <a:rPr lang="en-US" sz="1300" b="0" dirty="0">
                <a:solidFill>
                  <a:srgbClr val="CE9178"/>
                </a:solidFill>
                <a:effectLst/>
                <a:latin typeface="Consolas" panose="020B0609020204030204" pitchFamily="49" charset="0"/>
              </a:rPr>
              <a:t>'Eight'</a:t>
            </a:r>
            <a:r>
              <a:rPr lang="en-US" sz="1300" b="0" dirty="0">
                <a:solidFill>
                  <a:srgbClr val="D4D4D4"/>
                </a:solidFill>
                <a:effectLst/>
                <a:latin typeface="Consolas" panose="020B0609020204030204" pitchFamily="49" charset="0"/>
              </a:rPr>
              <a:t>:</a:t>
            </a:r>
            <a:r>
              <a:rPr lang="en-US" sz="1300" b="0" dirty="0">
                <a:solidFill>
                  <a:srgbClr val="B5CEA8"/>
                </a:solidFill>
                <a:effectLst/>
                <a:latin typeface="Consolas" panose="020B0609020204030204" pitchFamily="49" charset="0"/>
              </a:rPr>
              <a:t>8</a:t>
            </a:r>
            <a:r>
              <a:rPr lang="en-US" sz="1300" b="0" dirty="0">
                <a:solidFill>
                  <a:srgbClr val="D4D4D4"/>
                </a:solidFill>
                <a:effectLst/>
                <a:latin typeface="Consolas" panose="020B0609020204030204" pitchFamily="49" charset="0"/>
              </a:rPr>
              <a:t>, </a:t>
            </a:r>
            <a:r>
              <a:rPr lang="en-US" sz="1300" b="0" dirty="0">
                <a:solidFill>
                  <a:srgbClr val="CE9178"/>
                </a:solidFill>
                <a:effectLst/>
                <a:latin typeface="Consolas" panose="020B0609020204030204" pitchFamily="49" charset="0"/>
              </a:rPr>
              <a:t>'Nine'</a:t>
            </a:r>
            <a:r>
              <a:rPr lang="en-US" sz="1300" b="0" dirty="0">
                <a:solidFill>
                  <a:srgbClr val="D4D4D4"/>
                </a:solidFill>
                <a:effectLst/>
                <a:latin typeface="Consolas" panose="020B0609020204030204" pitchFamily="49" charset="0"/>
              </a:rPr>
              <a:t>:</a:t>
            </a:r>
            <a:r>
              <a:rPr lang="en-US" sz="1300" b="0" dirty="0">
                <a:solidFill>
                  <a:srgbClr val="B5CEA8"/>
                </a:solidFill>
                <a:effectLst/>
                <a:latin typeface="Consolas" panose="020B0609020204030204" pitchFamily="49" charset="0"/>
              </a:rPr>
              <a:t>9</a:t>
            </a:r>
            <a:r>
              <a:rPr lang="en-US" sz="1300" b="0" dirty="0">
                <a:solidFill>
                  <a:srgbClr val="D4D4D4"/>
                </a:solidFill>
                <a:effectLst/>
                <a:latin typeface="Consolas" panose="020B0609020204030204" pitchFamily="49" charset="0"/>
              </a:rPr>
              <a:t>, </a:t>
            </a:r>
          </a:p>
          <a:p>
            <a:pPr marL="0" indent="0">
              <a:buNone/>
            </a:pPr>
            <a:r>
              <a:rPr lang="en-US" sz="1300" b="0" dirty="0">
                <a:solidFill>
                  <a:srgbClr val="D4D4D4"/>
                </a:solidFill>
                <a:effectLst/>
                <a:latin typeface="Consolas" panose="020B0609020204030204" pitchFamily="49" charset="0"/>
              </a:rPr>
              <a:t>    </a:t>
            </a:r>
            <a:r>
              <a:rPr lang="en-US" sz="1300" b="0" dirty="0">
                <a:solidFill>
                  <a:srgbClr val="CE9178"/>
                </a:solidFill>
                <a:effectLst/>
                <a:latin typeface="Consolas" panose="020B0609020204030204" pitchFamily="49" charset="0"/>
              </a:rPr>
              <a:t>'Ten'</a:t>
            </a:r>
            <a:r>
              <a:rPr lang="en-US" sz="1300" b="0" dirty="0">
                <a:solidFill>
                  <a:srgbClr val="D4D4D4"/>
                </a:solidFill>
                <a:effectLst/>
                <a:latin typeface="Consolas" panose="020B0609020204030204" pitchFamily="49" charset="0"/>
              </a:rPr>
              <a:t>:</a:t>
            </a:r>
            <a:r>
              <a:rPr lang="en-US" sz="1300" b="0" dirty="0">
                <a:solidFill>
                  <a:srgbClr val="B5CEA8"/>
                </a:solidFill>
                <a:effectLst/>
                <a:latin typeface="Consolas" panose="020B0609020204030204" pitchFamily="49" charset="0"/>
              </a:rPr>
              <a:t>10</a:t>
            </a:r>
            <a:r>
              <a:rPr lang="en-US" sz="1300" b="0" dirty="0">
                <a:solidFill>
                  <a:srgbClr val="D4D4D4"/>
                </a:solidFill>
                <a:effectLst/>
                <a:latin typeface="Consolas" panose="020B0609020204030204" pitchFamily="49" charset="0"/>
              </a:rPr>
              <a:t>, </a:t>
            </a:r>
            <a:r>
              <a:rPr lang="en-US" sz="1300" b="0" dirty="0">
                <a:solidFill>
                  <a:srgbClr val="CE9178"/>
                </a:solidFill>
                <a:effectLst/>
                <a:latin typeface="Consolas" panose="020B0609020204030204" pitchFamily="49" charset="0"/>
              </a:rPr>
              <a:t>'Jack'</a:t>
            </a:r>
            <a:r>
              <a:rPr lang="en-US" sz="1300" b="0" dirty="0">
                <a:solidFill>
                  <a:srgbClr val="D4D4D4"/>
                </a:solidFill>
                <a:effectLst/>
                <a:latin typeface="Consolas" panose="020B0609020204030204" pitchFamily="49" charset="0"/>
              </a:rPr>
              <a:t>:</a:t>
            </a:r>
            <a:r>
              <a:rPr lang="en-US" sz="1300" b="0" dirty="0">
                <a:solidFill>
                  <a:srgbClr val="B5CEA8"/>
                </a:solidFill>
                <a:effectLst/>
                <a:latin typeface="Consolas" panose="020B0609020204030204" pitchFamily="49" charset="0"/>
              </a:rPr>
              <a:t>10</a:t>
            </a:r>
            <a:r>
              <a:rPr lang="en-US" sz="1300" b="0" dirty="0">
                <a:solidFill>
                  <a:srgbClr val="D4D4D4"/>
                </a:solidFill>
                <a:effectLst/>
                <a:latin typeface="Consolas" panose="020B0609020204030204" pitchFamily="49" charset="0"/>
              </a:rPr>
              <a:t>,</a:t>
            </a:r>
          </a:p>
          <a:p>
            <a:pPr marL="0" indent="0">
              <a:buNone/>
            </a:pPr>
            <a:r>
              <a:rPr lang="en-US" sz="1300" b="0" dirty="0">
                <a:solidFill>
                  <a:srgbClr val="D4D4D4"/>
                </a:solidFill>
                <a:effectLst/>
                <a:latin typeface="Consolas" panose="020B0609020204030204" pitchFamily="49" charset="0"/>
              </a:rPr>
              <a:t>     </a:t>
            </a:r>
            <a:r>
              <a:rPr lang="en-US" sz="1300" b="0" dirty="0">
                <a:solidFill>
                  <a:srgbClr val="CE9178"/>
                </a:solidFill>
                <a:effectLst/>
                <a:latin typeface="Consolas" panose="020B0609020204030204" pitchFamily="49" charset="0"/>
              </a:rPr>
              <a:t>'Queen'</a:t>
            </a:r>
            <a:r>
              <a:rPr lang="en-US" sz="1300" b="0" dirty="0">
                <a:solidFill>
                  <a:srgbClr val="D4D4D4"/>
                </a:solidFill>
                <a:effectLst/>
                <a:latin typeface="Consolas" panose="020B0609020204030204" pitchFamily="49" charset="0"/>
              </a:rPr>
              <a:t>:</a:t>
            </a:r>
            <a:r>
              <a:rPr lang="en-US" sz="1300" b="0" dirty="0">
                <a:solidFill>
                  <a:srgbClr val="B5CEA8"/>
                </a:solidFill>
                <a:effectLst/>
                <a:latin typeface="Consolas" panose="020B0609020204030204" pitchFamily="49" charset="0"/>
              </a:rPr>
              <a:t>10</a:t>
            </a:r>
            <a:r>
              <a:rPr lang="en-US" sz="1300" b="0" dirty="0">
                <a:solidFill>
                  <a:srgbClr val="D4D4D4"/>
                </a:solidFill>
                <a:effectLst/>
                <a:latin typeface="Consolas" panose="020B0609020204030204" pitchFamily="49" charset="0"/>
              </a:rPr>
              <a:t>, </a:t>
            </a:r>
            <a:r>
              <a:rPr lang="en-US" sz="1300" b="0" dirty="0">
                <a:solidFill>
                  <a:srgbClr val="CE9178"/>
                </a:solidFill>
                <a:effectLst/>
                <a:latin typeface="Consolas" panose="020B0609020204030204" pitchFamily="49" charset="0"/>
              </a:rPr>
              <a:t>'King'</a:t>
            </a:r>
            <a:r>
              <a:rPr lang="en-US" sz="1300" b="0" dirty="0">
                <a:solidFill>
                  <a:srgbClr val="D4D4D4"/>
                </a:solidFill>
                <a:effectLst/>
                <a:latin typeface="Consolas" panose="020B0609020204030204" pitchFamily="49" charset="0"/>
              </a:rPr>
              <a:t>:</a:t>
            </a:r>
            <a:r>
              <a:rPr lang="en-US" sz="1300" b="0" dirty="0">
                <a:solidFill>
                  <a:srgbClr val="B5CEA8"/>
                </a:solidFill>
                <a:effectLst/>
                <a:latin typeface="Consolas" panose="020B0609020204030204" pitchFamily="49" charset="0"/>
              </a:rPr>
              <a:t>10</a:t>
            </a:r>
            <a:r>
              <a:rPr lang="en-US" sz="1300" b="0" dirty="0">
                <a:solidFill>
                  <a:srgbClr val="D4D4D4"/>
                </a:solidFill>
                <a:effectLst/>
                <a:latin typeface="Consolas" panose="020B0609020204030204" pitchFamily="49" charset="0"/>
              </a:rPr>
              <a:t>, </a:t>
            </a:r>
            <a:r>
              <a:rPr lang="en-US" sz="1300" b="0" dirty="0">
                <a:solidFill>
                  <a:srgbClr val="CE9178"/>
                </a:solidFill>
                <a:effectLst/>
                <a:latin typeface="Consolas" panose="020B0609020204030204" pitchFamily="49" charset="0"/>
              </a:rPr>
              <a:t>'Ace'</a:t>
            </a:r>
            <a:r>
              <a:rPr lang="en-US" sz="1300" b="0" dirty="0">
                <a:solidFill>
                  <a:srgbClr val="D4D4D4"/>
                </a:solidFill>
                <a:effectLst/>
                <a:latin typeface="Consolas" panose="020B0609020204030204" pitchFamily="49" charset="0"/>
              </a:rPr>
              <a:t>:</a:t>
            </a:r>
            <a:r>
              <a:rPr lang="en-US" sz="1300" b="0" dirty="0">
                <a:solidFill>
                  <a:srgbClr val="B5CEA8"/>
                </a:solidFill>
                <a:effectLst/>
                <a:latin typeface="Consolas" panose="020B0609020204030204" pitchFamily="49" charset="0"/>
              </a:rPr>
              <a:t>11</a:t>
            </a:r>
            <a:r>
              <a:rPr lang="en-US" sz="1300" b="0" dirty="0">
                <a:solidFill>
                  <a:srgbClr val="D4D4D4"/>
                </a:solidFill>
                <a:effectLst/>
                <a:latin typeface="Consolas" panose="020B0609020204030204" pitchFamily="49" charset="0"/>
              </a:rPr>
              <a:t>}</a:t>
            </a:r>
          </a:p>
          <a:p>
            <a:pPr marL="0" indent="0">
              <a:buNone/>
            </a:pPr>
            <a:endParaRPr lang="en-US" sz="2400" dirty="0"/>
          </a:p>
          <a:p>
            <a:endParaRPr lang="en-US" sz="2400" dirty="0"/>
          </a:p>
          <a:p>
            <a:endParaRPr lang="en-US" sz="2400" dirty="0"/>
          </a:p>
          <a:p>
            <a:endParaRPr lang="en-US" sz="2400" dirty="0"/>
          </a:p>
          <a:p>
            <a:endParaRPr lang="en-US" sz="2400" dirty="0"/>
          </a:p>
        </p:txBody>
      </p:sp>
      <p:sp>
        <p:nvSpPr>
          <p:cNvPr id="7" name="Content Placeholder 6">
            <a:extLst>
              <a:ext uri="{FF2B5EF4-FFF2-40B4-BE49-F238E27FC236}">
                <a16:creationId xmlns:a16="http://schemas.microsoft.com/office/drawing/2014/main" xmlns="" id="{E2489630-8EE7-4E45-A371-74BDC8339D07}"/>
              </a:ext>
            </a:extLst>
          </p:cNvPr>
          <p:cNvSpPr>
            <a:spLocks noGrp="1"/>
          </p:cNvSpPr>
          <p:nvPr>
            <p:ph sz="half" idx="2"/>
          </p:nvPr>
        </p:nvSpPr>
        <p:spPr>
          <a:solidFill>
            <a:schemeClr val="tx1"/>
          </a:solidFill>
        </p:spPr>
        <p:txBody>
          <a:bodyPr>
            <a:normAutofit/>
          </a:bodyPr>
          <a:lstStyle/>
          <a:p>
            <a:pPr marL="0" indent="0">
              <a:buNone/>
            </a:pPr>
            <a:r>
              <a:rPr lang="en-US" sz="1300" b="0" dirty="0">
                <a:solidFill>
                  <a:srgbClr val="569CD6"/>
                </a:solidFill>
                <a:effectLst/>
                <a:latin typeface="Consolas" panose="020B0609020204030204" pitchFamily="49" charset="0"/>
              </a:rPr>
              <a:t>class</a:t>
            </a:r>
            <a:r>
              <a:rPr lang="en-US" sz="1300" b="0" dirty="0">
                <a:solidFill>
                  <a:srgbClr val="D4D4D4"/>
                </a:solidFill>
                <a:effectLst/>
                <a:latin typeface="Consolas" panose="020B0609020204030204" pitchFamily="49" charset="0"/>
              </a:rPr>
              <a:t> </a:t>
            </a:r>
            <a:r>
              <a:rPr lang="en-US" sz="1300" b="0" dirty="0">
                <a:solidFill>
                  <a:srgbClr val="4EC9B0"/>
                </a:solidFill>
                <a:effectLst/>
                <a:latin typeface="Consolas" panose="020B0609020204030204" pitchFamily="49" charset="0"/>
              </a:rPr>
              <a:t>Card</a:t>
            </a:r>
            <a:r>
              <a:rPr lang="en-US" sz="1300" b="0" dirty="0">
                <a:solidFill>
                  <a:srgbClr val="D4D4D4"/>
                </a:solidFill>
                <a:effectLst/>
                <a:latin typeface="Consolas" panose="020B0609020204030204" pitchFamily="49" charset="0"/>
              </a:rPr>
              <a:t>:</a:t>
            </a:r>
          </a:p>
          <a:p>
            <a:pPr marL="0" indent="0">
              <a:buNone/>
            </a:pPr>
            <a:r>
              <a:rPr lang="en-US" sz="1300" b="0" dirty="0">
                <a:solidFill>
                  <a:srgbClr val="D4D4D4"/>
                </a:solidFill>
                <a:effectLst/>
                <a:latin typeface="Consolas" panose="020B0609020204030204" pitchFamily="49" charset="0"/>
              </a:rPr>
              <a:t>    </a:t>
            </a:r>
            <a:r>
              <a:rPr lang="en-US" sz="1300" b="0" dirty="0">
                <a:solidFill>
                  <a:srgbClr val="569CD6"/>
                </a:solidFill>
                <a:effectLst/>
                <a:latin typeface="Consolas" panose="020B0609020204030204" pitchFamily="49" charset="0"/>
              </a:rPr>
              <a:t>def</a:t>
            </a:r>
            <a:r>
              <a:rPr lang="en-US" sz="1300" b="0" dirty="0">
                <a:solidFill>
                  <a:srgbClr val="D4D4D4"/>
                </a:solidFill>
                <a:effectLst/>
                <a:latin typeface="Consolas" panose="020B0609020204030204" pitchFamily="49" charset="0"/>
              </a:rPr>
              <a:t> </a:t>
            </a:r>
            <a:r>
              <a:rPr lang="en-US" sz="1300" b="0" dirty="0">
                <a:solidFill>
                  <a:srgbClr val="DCDCAA"/>
                </a:solidFill>
                <a:effectLst/>
                <a:latin typeface="Consolas" panose="020B0609020204030204" pitchFamily="49" charset="0"/>
              </a:rPr>
              <a:t>__</a:t>
            </a:r>
            <a:r>
              <a:rPr lang="en-US" sz="1300" b="0" dirty="0" err="1">
                <a:solidFill>
                  <a:srgbClr val="DCDCAA"/>
                </a:solidFill>
                <a:effectLst/>
                <a:latin typeface="Consolas" panose="020B0609020204030204" pitchFamily="49" charset="0"/>
              </a:rPr>
              <a:t>init</a:t>
            </a:r>
            <a:r>
              <a:rPr lang="en-US" sz="1300" b="0" dirty="0">
                <a:solidFill>
                  <a:srgbClr val="DCDCAA"/>
                </a:solidFill>
                <a:effectLst/>
                <a:latin typeface="Consolas" panose="020B0609020204030204" pitchFamily="49" charset="0"/>
              </a:rPr>
              <a:t>__</a:t>
            </a:r>
            <a:r>
              <a:rPr lang="en-US" sz="1300" b="0" dirty="0">
                <a:solidFill>
                  <a:srgbClr val="D4D4D4"/>
                </a:solidFill>
                <a:effectLst/>
                <a:latin typeface="Consolas" panose="020B0609020204030204" pitchFamily="49" charset="0"/>
              </a:rPr>
              <a:t>(</a:t>
            </a:r>
            <a:r>
              <a:rPr lang="en-US" sz="1300" b="0" dirty="0" err="1">
                <a:solidFill>
                  <a:srgbClr val="9CDCFE"/>
                </a:solidFill>
                <a:effectLst/>
                <a:latin typeface="Consolas" panose="020B0609020204030204" pitchFamily="49" charset="0"/>
              </a:rPr>
              <a:t>self</a:t>
            </a:r>
            <a:r>
              <a:rPr lang="en-US" sz="1300" b="0" dirty="0" err="1">
                <a:solidFill>
                  <a:srgbClr val="D4D4D4"/>
                </a:solidFill>
                <a:effectLst/>
                <a:latin typeface="Consolas" panose="020B0609020204030204" pitchFamily="49" charset="0"/>
              </a:rPr>
              <a:t>,</a:t>
            </a:r>
            <a:r>
              <a:rPr lang="en-US" sz="1300" b="0" dirty="0" err="1">
                <a:solidFill>
                  <a:srgbClr val="9CDCFE"/>
                </a:solidFill>
                <a:effectLst/>
                <a:latin typeface="Consolas" panose="020B0609020204030204" pitchFamily="49" charset="0"/>
              </a:rPr>
              <a:t>rank</a:t>
            </a:r>
            <a:r>
              <a:rPr lang="en-US" sz="1300" b="0" dirty="0" err="1">
                <a:solidFill>
                  <a:srgbClr val="D4D4D4"/>
                </a:solidFill>
                <a:effectLst/>
                <a:latin typeface="Consolas" panose="020B0609020204030204" pitchFamily="49" charset="0"/>
              </a:rPr>
              <a:t>,</a:t>
            </a:r>
            <a:r>
              <a:rPr lang="en-US" sz="1300" b="0" dirty="0" err="1">
                <a:solidFill>
                  <a:srgbClr val="9CDCFE"/>
                </a:solidFill>
                <a:effectLst/>
                <a:latin typeface="Consolas" panose="020B0609020204030204" pitchFamily="49" charset="0"/>
              </a:rPr>
              <a:t>suit</a:t>
            </a:r>
            <a:r>
              <a:rPr lang="en-US" sz="1300" b="0" dirty="0" err="1">
                <a:solidFill>
                  <a:srgbClr val="D4D4D4"/>
                </a:solidFill>
                <a:effectLst/>
                <a:latin typeface="Consolas" panose="020B0609020204030204" pitchFamily="49" charset="0"/>
              </a:rPr>
              <a:t>,</a:t>
            </a:r>
            <a:r>
              <a:rPr lang="en-US" sz="1300" b="0" dirty="0" err="1">
                <a:solidFill>
                  <a:srgbClr val="9CDCFE"/>
                </a:solidFill>
                <a:effectLst/>
                <a:latin typeface="Consolas" panose="020B0609020204030204" pitchFamily="49" charset="0"/>
              </a:rPr>
              <a:t>val</a:t>
            </a:r>
            <a:r>
              <a:rPr lang="en-US" sz="1300" b="0" dirty="0">
                <a:solidFill>
                  <a:srgbClr val="D4D4D4"/>
                </a:solidFill>
                <a:effectLst/>
                <a:latin typeface="Consolas" panose="020B0609020204030204" pitchFamily="49" charset="0"/>
              </a:rPr>
              <a:t>):</a:t>
            </a:r>
          </a:p>
          <a:p>
            <a:pPr marL="0" indent="0">
              <a:buNone/>
            </a:pPr>
            <a:r>
              <a:rPr lang="en-US" sz="1300" b="0" dirty="0">
                <a:solidFill>
                  <a:srgbClr val="D4D4D4"/>
                </a:solidFill>
                <a:effectLst/>
                <a:latin typeface="Consolas" panose="020B0609020204030204" pitchFamily="49" charset="0"/>
              </a:rPr>
              <a:t>        </a:t>
            </a:r>
            <a:r>
              <a:rPr lang="en-US" sz="1300" b="0" dirty="0" err="1">
                <a:solidFill>
                  <a:srgbClr val="9CDCFE"/>
                </a:solidFill>
                <a:effectLst/>
                <a:latin typeface="Consolas" panose="020B0609020204030204" pitchFamily="49" charset="0"/>
              </a:rPr>
              <a:t>self</a:t>
            </a:r>
            <a:r>
              <a:rPr lang="en-US" sz="1300" b="0" dirty="0" err="1">
                <a:solidFill>
                  <a:srgbClr val="D4D4D4"/>
                </a:solidFill>
                <a:effectLst/>
                <a:latin typeface="Consolas" panose="020B0609020204030204" pitchFamily="49" charset="0"/>
              </a:rPr>
              <a:t>.</a:t>
            </a:r>
            <a:r>
              <a:rPr lang="en-US" sz="1300" b="0" dirty="0" err="1">
                <a:solidFill>
                  <a:srgbClr val="9CDCFE"/>
                </a:solidFill>
                <a:effectLst/>
                <a:latin typeface="Consolas" panose="020B0609020204030204" pitchFamily="49" charset="0"/>
              </a:rPr>
              <a:t>rank</a:t>
            </a:r>
            <a:r>
              <a:rPr lang="en-US" sz="1300" b="0" dirty="0">
                <a:solidFill>
                  <a:srgbClr val="D4D4D4"/>
                </a:solidFill>
                <a:effectLst/>
                <a:latin typeface="Consolas" panose="020B0609020204030204" pitchFamily="49" charset="0"/>
              </a:rPr>
              <a:t> = </a:t>
            </a:r>
            <a:r>
              <a:rPr lang="en-US" sz="1300" b="0" dirty="0">
                <a:solidFill>
                  <a:srgbClr val="9CDCFE"/>
                </a:solidFill>
                <a:effectLst/>
                <a:latin typeface="Consolas" panose="020B0609020204030204" pitchFamily="49" charset="0"/>
              </a:rPr>
              <a:t>rank</a:t>
            </a:r>
            <a:endParaRPr lang="en-US" sz="1300" b="0" dirty="0">
              <a:solidFill>
                <a:srgbClr val="D4D4D4"/>
              </a:solidFill>
              <a:effectLst/>
              <a:latin typeface="Consolas" panose="020B0609020204030204" pitchFamily="49" charset="0"/>
            </a:endParaRPr>
          </a:p>
          <a:p>
            <a:pPr marL="0" indent="0">
              <a:buNone/>
            </a:pPr>
            <a:r>
              <a:rPr lang="en-US" sz="1300" b="0" dirty="0">
                <a:solidFill>
                  <a:srgbClr val="D4D4D4"/>
                </a:solidFill>
                <a:effectLst/>
                <a:latin typeface="Consolas" panose="020B0609020204030204" pitchFamily="49" charset="0"/>
              </a:rPr>
              <a:t>        </a:t>
            </a:r>
            <a:r>
              <a:rPr lang="en-US" sz="1300" b="0" dirty="0" err="1">
                <a:solidFill>
                  <a:srgbClr val="9CDCFE"/>
                </a:solidFill>
                <a:effectLst/>
                <a:latin typeface="Consolas" panose="020B0609020204030204" pitchFamily="49" charset="0"/>
              </a:rPr>
              <a:t>self</a:t>
            </a:r>
            <a:r>
              <a:rPr lang="en-US" sz="1300" b="0" dirty="0" err="1">
                <a:solidFill>
                  <a:srgbClr val="D4D4D4"/>
                </a:solidFill>
                <a:effectLst/>
                <a:latin typeface="Consolas" panose="020B0609020204030204" pitchFamily="49" charset="0"/>
              </a:rPr>
              <a:t>.</a:t>
            </a:r>
            <a:r>
              <a:rPr lang="en-US" sz="1300" b="0" dirty="0" err="1">
                <a:solidFill>
                  <a:srgbClr val="9CDCFE"/>
                </a:solidFill>
                <a:effectLst/>
                <a:latin typeface="Consolas" panose="020B0609020204030204" pitchFamily="49" charset="0"/>
              </a:rPr>
              <a:t>suit</a:t>
            </a:r>
            <a:r>
              <a:rPr lang="en-US" sz="1300" b="0" dirty="0">
                <a:solidFill>
                  <a:srgbClr val="D4D4D4"/>
                </a:solidFill>
                <a:effectLst/>
                <a:latin typeface="Consolas" panose="020B0609020204030204" pitchFamily="49" charset="0"/>
              </a:rPr>
              <a:t> = </a:t>
            </a:r>
            <a:r>
              <a:rPr lang="en-US" sz="1300" b="0" dirty="0">
                <a:solidFill>
                  <a:srgbClr val="9CDCFE"/>
                </a:solidFill>
                <a:effectLst/>
                <a:latin typeface="Consolas" panose="020B0609020204030204" pitchFamily="49" charset="0"/>
              </a:rPr>
              <a:t>suit</a:t>
            </a:r>
            <a:endParaRPr lang="en-US" sz="1300" b="0" dirty="0">
              <a:solidFill>
                <a:srgbClr val="D4D4D4"/>
              </a:solidFill>
              <a:effectLst/>
              <a:latin typeface="Consolas" panose="020B0609020204030204" pitchFamily="49" charset="0"/>
            </a:endParaRPr>
          </a:p>
          <a:p>
            <a:pPr marL="0" indent="0">
              <a:buNone/>
            </a:pPr>
            <a:r>
              <a:rPr lang="en-US" sz="1300" b="0" dirty="0">
                <a:solidFill>
                  <a:srgbClr val="D4D4D4"/>
                </a:solidFill>
                <a:effectLst/>
                <a:latin typeface="Consolas" panose="020B0609020204030204" pitchFamily="49" charset="0"/>
              </a:rPr>
              <a:t>        </a:t>
            </a:r>
            <a:r>
              <a:rPr lang="en-US" sz="1300" b="0" dirty="0" err="1">
                <a:solidFill>
                  <a:srgbClr val="9CDCFE"/>
                </a:solidFill>
                <a:effectLst/>
                <a:latin typeface="Consolas" panose="020B0609020204030204" pitchFamily="49" charset="0"/>
              </a:rPr>
              <a:t>self</a:t>
            </a:r>
            <a:r>
              <a:rPr lang="en-US" sz="1300" b="0" dirty="0" err="1">
                <a:solidFill>
                  <a:srgbClr val="D4D4D4"/>
                </a:solidFill>
                <a:effectLst/>
                <a:latin typeface="Consolas" panose="020B0609020204030204" pitchFamily="49" charset="0"/>
              </a:rPr>
              <a:t>.</a:t>
            </a:r>
            <a:r>
              <a:rPr lang="en-US" sz="1300" b="0" dirty="0" err="1">
                <a:solidFill>
                  <a:srgbClr val="9CDCFE"/>
                </a:solidFill>
                <a:effectLst/>
                <a:latin typeface="Consolas" panose="020B0609020204030204" pitchFamily="49" charset="0"/>
              </a:rPr>
              <a:t>card</a:t>
            </a:r>
            <a:r>
              <a:rPr lang="en-US" sz="1300" b="0" dirty="0">
                <a:solidFill>
                  <a:srgbClr val="D4D4D4"/>
                </a:solidFill>
                <a:effectLst/>
                <a:latin typeface="Consolas" panose="020B0609020204030204" pitchFamily="49" charset="0"/>
              </a:rPr>
              <a:t> = (</a:t>
            </a:r>
            <a:r>
              <a:rPr lang="en-US" sz="1300" b="0" dirty="0" err="1">
                <a:solidFill>
                  <a:srgbClr val="9CDCFE"/>
                </a:solidFill>
                <a:effectLst/>
                <a:latin typeface="Consolas" panose="020B0609020204030204" pitchFamily="49" charset="0"/>
              </a:rPr>
              <a:t>rank</a:t>
            </a:r>
            <a:r>
              <a:rPr lang="en-US" sz="1300" b="0" dirty="0" err="1">
                <a:solidFill>
                  <a:srgbClr val="D4D4D4"/>
                </a:solidFill>
                <a:effectLst/>
                <a:latin typeface="Consolas" panose="020B0609020204030204" pitchFamily="49" charset="0"/>
              </a:rPr>
              <a:t>,</a:t>
            </a:r>
            <a:r>
              <a:rPr lang="en-US" sz="1300" b="0" dirty="0" err="1">
                <a:solidFill>
                  <a:srgbClr val="9CDCFE"/>
                </a:solidFill>
                <a:effectLst/>
                <a:latin typeface="Consolas" panose="020B0609020204030204" pitchFamily="49" charset="0"/>
              </a:rPr>
              <a:t>suit</a:t>
            </a:r>
            <a:r>
              <a:rPr lang="en-US" sz="1300" b="0" dirty="0">
                <a:solidFill>
                  <a:srgbClr val="D4D4D4"/>
                </a:solidFill>
                <a:effectLst/>
                <a:latin typeface="Consolas" panose="020B0609020204030204" pitchFamily="49" charset="0"/>
              </a:rPr>
              <a:t>)</a:t>
            </a:r>
          </a:p>
          <a:p>
            <a:pPr marL="0" indent="0">
              <a:buNone/>
            </a:pPr>
            <a:r>
              <a:rPr lang="en-US" sz="1300" b="0" dirty="0">
                <a:solidFill>
                  <a:srgbClr val="D4D4D4"/>
                </a:solidFill>
                <a:effectLst/>
                <a:latin typeface="Consolas" panose="020B0609020204030204" pitchFamily="49" charset="0"/>
              </a:rPr>
              <a:t>        </a:t>
            </a:r>
            <a:r>
              <a:rPr lang="en-US" sz="1300" b="0" dirty="0" err="1">
                <a:solidFill>
                  <a:srgbClr val="9CDCFE"/>
                </a:solidFill>
                <a:effectLst/>
                <a:latin typeface="Consolas" panose="020B0609020204030204" pitchFamily="49" charset="0"/>
              </a:rPr>
              <a:t>self</a:t>
            </a:r>
            <a:r>
              <a:rPr lang="en-US" sz="1300" b="0" dirty="0" err="1">
                <a:solidFill>
                  <a:srgbClr val="D4D4D4"/>
                </a:solidFill>
                <a:effectLst/>
                <a:latin typeface="Consolas" panose="020B0609020204030204" pitchFamily="49" charset="0"/>
              </a:rPr>
              <a:t>.</a:t>
            </a:r>
            <a:r>
              <a:rPr lang="en-US" sz="1300" b="0" dirty="0" err="1">
                <a:solidFill>
                  <a:srgbClr val="9CDCFE"/>
                </a:solidFill>
                <a:effectLst/>
                <a:latin typeface="Consolas" panose="020B0609020204030204" pitchFamily="49" charset="0"/>
              </a:rPr>
              <a:t>value</a:t>
            </a:r>
            <a:r>
              <a:rPr lang="en-US" sz="1300" b="0" dirty="0">
                <a:solidFill>
                  <a:srgbClr val="D4D4D4"/>
                </a:solidFill>
                <a:effectLst/>
                <a:latin typeface="Consolas" panose="020B0609020204030204" pitchFamily="49" charset="0"/>
              </a:rPr>
              <a:t> = </a:t>
            </a:r>
            <a:r>
              <a:rPr lang="en-US" sz="1300" b="0" dirty="0" err="1">
                <a:solidFill>
                  <a:srgbClr val="9CDCFE"/>
                </a:solidFill>
                <a:effectLst/>
                <a:latin typeface="Consolas" panose="020B0609020204030204" pitchFamily="49" charset="0"/>
              </a:rPr>
              <a:t>val</a:t>
            </a:r>
            <a:r>
              <a:rPr lang="en-US" sz="1300" b="0" dirty="0">
                <a:solidFill>
                  <a:srgbClr val="D4D4D4"/>
                </a:solidFill>
                <a:effectLst/>
                <a:latin typeface="Consolas" panose="020B0609020204030204" pitchFamily="49" charset="0"/>
              </a:rPr>
              <a:t>[</a:t>
            </a:r>
            <a:r>
              <a:rPr lang="en-US" sz="1300" b="0" dirty="0" err="1">
                <a:solidFill>
                  <a:srgbClr val="9CDCFE"/>
                </a:solidFill>
                <a:effectLst/>
                <a:latin typeface="Consolas" panose="020B0609020204030204" pitchFamily="49" charset="0"/>
              </a:rPr>
              <a:t>self</a:t>
            </a:r>
            <a:r>
              <a:rPr lang="en-US" sz="1300" b="0" dirty="0" err="1">
                <a:solidFill>
                  <a:srgbClr val="D4D4D4"/>
                </a:solidFill>
                <a:effectLst/>
                <a:latin typeface="Consolas" panose="020B0609020204030204" pitchFamily="49" charset="0"/>
              </a:rPr>
              <a:t>.</a:t>
            </a:r>
            <a:r>
              <a:rPr lang="en-US" sz="1300" b="0" dirty="0" err="1">
                <a:solidFill>
                  <a:srgbClr val="9CDCFE"/>
                </a:solidFill>
                <a:effectLst/>
                <a:latin typeface="Consolas" panose="020B0609020204030204" pitchFamily="49" charset="0"/>
              </a:rPr>
              <a:t>rank</a:t>
            </a:r>
            <a:r>
              <a:rPr lang="en-US" sz="1300" b="0" dirty="0">
                <a:solidFill>
                  <a:srgbClr val="D4D4D4"/>
                </a:solidFill>
                <a:effectLst/>
                <a:latin typeface="Consolas" panose="020B0609020204030204" pitchFamily="49" charset="0"/>
              </a:rPr>
              <a:t>]</a:t>
            </a:r>
          </a:p>
          <a:p>
            <a:pPr marL="0" indent="0">
              <a:buNone/>
            </a:pPr>
            <a:r>
              <a:rPr lang="en-US" sz="1300" b="0" dirty="0">
                <a:solidFill>
                  <a:srgbClr val="D4D4D4"/>
                </a:solidFill>
                <a:effectLst/>
                <a:latin typeface="Consolas" panose="020B0609020204030204" pitchFamily="49" charset="0"/>
              </a:rPr>
              <a:t>    </a:t>
            </a:r>
            <a:r>
              <a:rPr lang="en-US" sz="1300" b="0" dirty="0">
                <a:solidFill>
                  <a:srgbClr val="569CD6"/>
                </a:solidFill>
                <a:effectLst/>
                <a:latin typeface="Consolas" panose="020B0609020204030204" pitchFamily="49" charset="0"/>
              </a:rPr>
              <a:t>def</a:t>
            </a:r>
            <a:r>
              <a:rPr lang="en-US" sz="1300" b="0" dirty="0">
                <a:solidFill>
                  <a:srgbClr val="D4D4D4"/>
                </a:solidFill>
                <a:effectLst/>
                <a:latin typeface="Consolas" panose="020B0609020204030204" pitchFamily="49" charset="0"/>
              </a:rPr>
              <a:t> </a:t>
            </a:r>
            <a:r>
              <a:rPr lang="en-US" sz="1300" b="0" dirty="0">
                <a:solidFill>
                  <a:srgbClr val="DCDCAA"/>
                </a:solidFill>
                <a:effectLst/>
                <a:latin typeface="Consolas" panose="020B0609020204030204" pitchFamily="49" charset="0"/>
              </a:rPr>
              <a:t>__str__</a:t>
            </a:r>
            <a:r>
              <a:rPr lang="en-US" sz="1300" b="0" dirty="0">
                <a:solidFill>
                  <a:srgbClr val="D4D4D4"/>
                </a:solidFill>
                <a:effectLst/>
                <a:latin typeface="Consolas" panose="020B0609020204030204" pitchFamily="49" charset="0"/>
              </a:rPr>
              <a:t>(</a:t>
            </a:r>
            <a:r>
              <a:rPr lang="en-US" sz="1300" b="0" dirty="0">
                <a:solidFill>
                  <a:srgbClr val="9CDCFE"/>
                </a:solidFill>
                <a:effectLst/>
                <a:latin typeface="Consolas" panose="020B0609020204030204" pitchFamily="49" charset="0"/>
              </a:rPr>
              <a:t>self</a:t>
            </a:r>
            <a:r>
              <a:rPr lang="en-US" sz="1300" b="0" dirty="0">
                <a:solidFill>
                  <a:srgbClr val="D4D4D4"/>
                </a:solidFill>
                <a:effectLst/>
                <a:latin typeface="Consolas" panose="020B0609020204030204" pitchFamily="49" charset="0"/>
              </a:rPr>
              <a:t>):</a:t>
            </a:r>
          </a:p>
          <a:p>
            <a:pPr marL="0" indent="0">
              <a:buNone/>
            </a:pPr>
            <a:r>
              <a:rPr lang="en-US" sz="1300" b="0" dirty="0">
                <a:solidFill>
                  <a:srgbClr val="D4D4D4"/>
                </a:solidFill>
                <a:effectLst/>
                <a:latin typeface="Consolas" panose="020B0609020204030204" pitchFamily="49" charset="0"/>
              </a:rPr>
              <a:t>        </a:t>
            </a:r>
            <a:r>
              <a:rPr lang="en-US" sz="1300" b="0" dirty="0">
                <a:solidFill>
                  <a:srgbClr val="C586C0"/>
                </a:solidFill>
                <a:effectLst/>
                <a:latin typeface="Consolas" panose="020B0609020204030204" pitchFamily="49" charset="0"/>
              </a:rPr>
              <a:t>return</a:t>
            </a:r>
            <a:r>
              <a:rPr lang="en-US" sz="1300" b="0" dirty="0">
                <a:solidFill>
                  <a:srgbClr val="D4D4D4"/>
                </a:solidFill>
                <a:effectLst/>
                <a:latin typeface="Consolas" panose="020B0609020204030204" pitchFamily="49" charset="0"/>
              </a:rPr>
              <a:t> </a:t>
            </a:r>
            <a:r>
              <a:rPr lang="en-US" sz="1300" b="0" dirty="0" err="1">
                <a:solidFill>
                  <a:srgbClr val="9CDCFE"/>
                </a:solidFill>
                <a:effectLst/>
                <a:latin typeface="Consolas" panose="020B0609020204030204" pitchFamily="49" charset="0"/>
              </a:rPr>
              <a:t>self</a:t>
            </a:r>
            <a:r>
              <a:rPr lang="en-US" sz="1300" b="0" dirty="0" err="1">
                <a:solidFill>
                  <a:srgbClr val="D4D4D4"/>
                </a:solidFill>
                <a:effectLst/>
                <a:latin typeface="Consolas" panose="020B0609020204030204" pitchFamily="49" charset="0"/>
              </a:rPr>
              <a:t>.</a:t>
            </a:r>
            <a:r>
              <a:rPr lang="en-US" sz="1300" b="0" dirty="0" err="1">
                <a:solidFill>
                  <a:srgbClr val="9CDCFE"/>
                </a:solidFill>
                <a:effectLst/>
                <a:latin typeface="Consolas" panose="020B0609020204030204" pitchFamily="49" charset="0"/>
              </a:rPr>
              <a:t>rank</a:t>
            </a:r>
            <a:r>
              <a:rPr lang="en-US" sz="1300" b="0" dirty="0">
                <a:solidFill>
                  <a:srgbClr val="D4D4D4"/>
                </a:solidFill>
                <a:effectLst/>
                <a:latin typeface="Consolas" panose="020B0609020204030204" pitchFamily="49" charset="0"/>
              </a:rPr>
              <a:t> + </a:t>
            </a:r>
            <a:r>
              <a:rPr lang="en-US" sz="1300" b="0" dirty="0">
                <a:solidFill>
                  <a:srgbClr val="CE9178"/>
                </a:solidFill>
                <a:effectLst/>
                <a:latin typeface="Consolas" panose="020B0609020204030204" pitchFamily="49" charset="0"/>
              </a:rPr>
              <a:t>' of '</a:t>
            </a:r>
            <a:r>
              <a:rPr lang="en-US" sz="1300" b="0" dirty="0">
                <a:solidFill>
                  <a:srgbClr val="D4D4D4"/>
                </a:solidFill>
                <a:effectLst/>
                <a:latin typeface="Consolas" panose="020B0609020204030204" pitchFamily="49" charset="0"/>
              </a:rPr>
              <a:t> + </a:t>
            </a:r>
            <a:r>
              <a:rPr lang="en-US" sz="1300" b="0" dirty="0" err="1">
                <a:solidFill>
                  <a:srgbClr val="9CDCFE"/>
                </a:solidFill>
                <a:effectLst/>
                <a:latin typeface="Consolas" panose="020B0609020204030204" pitchFamily="49" charset="0"/>
              </a:rPr>
              <a:t>self</a:t>
            </a:r>
            <a:r>
              <a:rPr lang="en-US" sz="1300" b="0" dirty="0" err="1">
                <a:solidFill>
                  <a:srgbClr val="D4D4D4"/>
                </a:solidFill>
                <a:effectLst/>
                <a:latin typeface="Consolas" panose="020B0609020204030204" pitchFamily="49" charset="0"/>
              </a:rPr>
              <a:t>.</a:t>
            </a:r>
            <a:r>
              <a:rPr lang="en-US" sz="1300" b="0" dirty="0" err="1">
                <a:solidFill>
                  <a:srgbClr val="9CDCFE"/>
                </a:solidFill>
                <a:effectLst/>
                <a:latin typeface="Consolas" panose="020B0609020204030204" pitchFamily="49" charset="0"/>
              </a:rPr>
              <a:t>suit</a:t>
            </a:r>
            <a:endParaRPr lang="en-US" sz="1300" b="0" dirty="0">
              <a:solidFill>
                <a:srgbClr val="D4D4D4"/>
              </a:solidFill>
              <a:effectLst/>
              <a:latin typeface="Consolas" panose="020B0609020204030204" pitchFamily="49" charset="0"/>
            </a:endParaRPr>
          </a:p>
          <a:p>
            <a:pPr marL="0" indent="0">
              <a:buNone/>
            </a:pP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R="0" lvl="0" algn="ctr" fontAlgn="base">
              <a:spcBef>
                <a:spcPts val="800"/>
              </a:spcBef>
              <a:spcAft>
                <a:spcPts val="400"/>
              </a:spcAft>
              <a:buSzPts val="1000"/>
              <a:tabLst>
                <a:tab pos="137160" algn="l"/>
                <a:tab pos="365760" algn="l"/>
              </a:tabLst>
            </a:pPr>
            <a:r>
              <a:rPr lang="en-US" sz="4400" b="1" u="none" strike="noStrike" kern="0" cap="small" dirty="0">
                <a:effectLst/>
                <a:latin typeface="Calibri" panose="020F0502020204030204" pitchFamily="34" charset="0"/>
                <a:cs typeface="Calibri" panose="020F0502020204030204" pitchFamily="34" charset="0"/>
              </a:rPr>
              <a:t>Application Black Jack-class </a:t>
            </a:r>
            <a:r>
              <a:rPr lang="en-US" sz="4400" b="1" u="none" strike="noStrike" kern="0" cap="small" dirty="0" err="1">
                <a:effectLst/>
                <a:latin typeface="Calibri" panose="020F0502020204030204" pitchFamily="34" charset="0"/>
                <a:cs typeface="Calibri" panose="020F0502020204030204" pitchFamily="34" charset="0"/>
              </a:rPr>
              <a:t>Deck&amp;Hand</a:t>
            </a:r>
            <a:endParaRPr lang="en-US" sz="4400" b="1" u="none" strike="noStrike" kern="0" cap="small" dirty="0">
              <a:effectLst/>
              <a:latin typeface="Calibri" panose="020F0502020204030204" pitchFamily="34" charset="0"/>
              <a:cs typeface="Calibri" panose="020F0502020204030204" pitchFamily="34" charset="0"/>
            </a:endParaRPr>
          </a:p>
        </p:txBody>
      </p:sp>
      <p:sp>
        <p:nvSpPr>
          <p:cNvPr id="3" name="Content Placeholder 2"/>
          <p:cNvSpPr>
            <a:spLocks noGrp="1"/>
          </p:cNvSpPr>
          <p:nvPr>
            <p:ph sz="half" idx="1"/>
          </p:nvPr>
        </p:nvSpPr>
        <p:spPr>
          <a:solidFill>
            <a:schemeClr val="tx1"/>
          </a:solidFill>
        </p:spPr>
        <p:txBody>
          <a:bodyPr>
            <a:noAutofit/>
          </a:bodyPr>
          <a:lstStyle/>
          <a:p>
            <a:pPr marL="0" indent="0">
              <a:buNone/>
            </a:pPr>
            <a:r>
              <a:rPr lang="en-US" sz="1300" b="0" dirty="0">
                <a:solidFill>
                  <a:srgbClr val="569CD6"/>
                </a:solidFill>
                <a:effectLst/>
                <a:latin typeface="Consolas" panose="020B0609020204030204" pitchFamily="49" charset="0"/>
              </a:rPr>
              <a:t>class</a:t>
            </a:r>
            <a:r>
              <a:rPr lang="en-US" sz="1300" b="0" dirty="0">
                <a:solidFill>
                  <a:srgbClr val="D4D4D4"/>
                </a:solidFill>
                <a:effectLst/>
                <a:latin typeface="Consolas" panose="020B0609020204030204" pitchFamily="49" charset="0"/>
              </a:rPr>
              <a:t> </a:t>
            </a:r>
            <a:r>
              <a:rPr lang="en-US" sz="1300" b="0" dirty="0">
                <a:solidFill>
                  <a:srgbClr val="4EC9B0"/>
                </a:solidFill>
                <a:effectLst/>
                <a:latin typeface="Consolas" panose="020B0609020204030204" pitchFamily="49" charset="0"/>
              </a:rPr>
              <a:t>Deck</a:t>
            </a:r>
            <a:r>
              <a:rPr lang="en-US" sz="1300" b="0" dirty="0">
                <a:solidFill>
                  <a:srgbClr val="D4D4D4"/>
                </a:solidFill>
                <a:effectLst/>
                <a:latin typeface="Consolas" panose="020B0609020204030204" pitchFamily="49" charset="0"/>
              </a:rPr>
              <a:t>:</a:t>
            </a:r>
          </a:p>
          <a:p>
            <a:pPr marL="0" indent="0">
              <a:buNone/>
            </a:pPr>
            <a:r>
              <a:rPr lang="en-US" sz="1300" b="0" dirty="0">
                <a:solidFill>
                  <a:srgbClr val="D4D4D4"/>
                </a:solidFill>
                <a:effectLst/>
                <a:latin typeface="Consolas" panose="020B0609020204030204" pitchFamily="49" charset="0"/>
              </a:rPr>
              <a:t>    </a:t>
            </a:r>
            <a:r>
              <a:rPr lang="en-US" sz="1300" b="0" dirty="0">
                <a:solidFill>
                  <a:srgbClr val="569CD6"/>
                </a:solidFill>
                <a:effectLst/>
                <a:latin typeface="Consolas" panose="020B0609020204030204" pitchFamily="49" charset="0"/>
              </a:rPr>
              <a:t>def</a:t>
            </a:r>
            <a:r>
              <a:rPr lang="en-US" sz="1300" b="0" dirty="0">
                <a:solidFill>
                  <a:srgbClr val="D4D4D4"/>
                </a:solidFill>
                <a:effectLst/>
                <a:latin typeface="Consolas" panose="020B0609020204030204" pitchFamily="49" charset="0"/>
              </a:rPr>
              <a:t> </a:t>
            </a:r>
            <a:r>
              <a:rPr lang="en-US" sz="1300" b="0" dirty="0">
                <a:solidFill>
                  <a:srgbClr val="DCDCAA"/>
                </a:solidFill>
                <a:effectLst/>
                <a:latin typeface="Consolas" panose="020B0609020204030204" pitchFamily="49" charset="0"/>
              </a:rPr>
              <a:t>__</a:t>
            </a:r>
            <a:r>
              <a:rPr lang="en-US" sz="1300" b="0" dirty="0" err="1">
                <a:solidFill>
                  <a:srgbClr val="DCDCAA"/>
                </a:solidFill>
                <a:effectLst/>
                <a:latin typeface="Consolas" panose="020B0609020204030204" pitchFamily="49" charset="0"/>
              </a:rPr>
              <a:t>init</a:t>
            </a:r>
            <a:r>
              <a:rPr lang="en-US" sz="1300" b="0" dirty="0">
                <a:solidFill>
                  <a:srgbClr val="DCDCAA"/>
                </a:solidFill>
                <a:effectLst/>
                <a:latin typeface="Consolas" panose="020B0609020204030204" pitchFamily="49" charset="0"/>
              </a:rPr>
              <a:t>__</a:t>
            </a:r>
            <a:r>
              <a:rPr lang="en-US" sz="1300" b="0" dirty="0">
                <a:solidFill>
                  <a:srgbClr val="D4D4D4"/>
                </a:solidFill>
                <a:effectLst/>
                <a:latin typeface="Consolas" panose="020B0609020204030204" pitchFamily="49" charset="0"/>
              </a:rPr>
              <a:t>(</a:t>
            </a:r>
            <a:r>
              <a:rPr lang="en-US" sz="1300" b="0" dirty="0" err="1">
                <a:solidFill>
                  <a:srgbClr val="9CDCFE"/>
                </a:solidFill>
                <a:effectLst/>
                <a:latin typeface="Consolas" panose="020B0609020204030204" pitchFamily="49" charset="0"/>
              </a:rPr>
              <a:t>self</a:t>
            </a:r>
            <a:r>
              <a:rPr lang="en-US" sz="1300" b="0" dirty="0" err="1">
                <a:solidFill>
                  <a:srgbClr val="D4D4D4"/>
                </a:solidFill>
                <a:effectLst/>
                <a:latin typeface="Consolas" panose="020B0609020204030204" pitchFamily="49" charset="0"/>
              </a:rPr>
              <a:t>,</a:t>
            </a:r>
            <a:r>
              <a:rPr lang="en-US" sz="1300" b="0" dirty="0" err="1">
                <a:solidFill>
                  <a:srgbClr val="9CDCFE"/>
                </a:solidFill>
                <a:effectLst/>
                <a:latin typeface="Consolas" panose="020B0609020204030204" pitchFamily="49" charset="0"/>
              </a:rPr>
              <a:t>ranks</a:t>
            </a:r>
            <a:r>
              <a:rPr lang="en-US" sz="1300" b="0" dirty="0" err="1">
                <a:solidFill>
                  <a:srgbClr val="D4D4D4"/>
                </a:solidFill>
                <a:effectLst/>
                <a:latin typeface="Consolas" panose="020B0609020204030204" pitchFamily="49" charset="0"/>
              </a:rPr>
              <a:t>,</a:t>
            </a:r>
            <a:r>
              <a:rPr lang="en-US" sz="1300" b="0" dirty="0" err="1">
                <a:solidFill>
                  <a:srgbClr val="9CDCFE"/>
                </a:solidFill>
                <a:effectLst/>
                <a:latin typeface="Consolas" panose="020B0609020204030204" pitchFamily="49" charset="0"/>
              </a:rPr>
              <a:t>suits</a:t>
            </a:r>
            <a:r>
              <a:rPr lang="en-US" sz="1300" b="0" dirty="0" err="1">
                <a:solidFill>
                  <a:srgbClr val="D4D4D4"/>
                </a:solidFill>
                <a:effectLst/>
                <a:latin typeface="Consolas" panose="020B0609020204030204" pitchFamily="49" charset="0"/>
              </a:rPr>
              <a:t>,</a:t>
            </a:r>
            <a:r>
              <a:rPr lang="en-US" sz="1300" b="0" dirty="0" err="1">
                <a:solidFill>
                  <a:srgbClr val="9CDCFE"/>
                </a:solidFill>
                <a:effectLst/>
                <a:latin typeface="Consolas" panose="020B0609020204030204" pitchFamily="49" charset="0"/>
              </a:rPr>
              <a:t>val</a:t>
            </a:r>
            <a:r>
              <a:rPr lang="en-US" sz="1300" b="0" dirty="0">
                <a:solidFill>
                  <a:srgbClr val="D4D4D4"/>
                </a:solidFill>
                <a:effectLst/>
                <a:latin typeface="Consolas" panose="020B0609020204030204" pitchFamily="49" charset="0"/>
              </a:rPr>
              <a:t>):</a:t>
            </a:r>
          </a:p>
          <a:p>
            <a:pPr marL="0" indent="0">
              <a:buNone/>
            </a:pPr>
            <a:r>
              <a:rPr lang="en-US" sz="1300" b="0" dirty="0">
                <a:solidFill>
                  <a:srgbClr val="D4D4D4"/>
                </a:solidFill>
                <a:effectLst/>
                <a:latin typeface="Consolas" panose="020B0609020204030204" pitchFamily="49" charset="0"/>
              </a:rPr>
              <a:t>        </a:t>
            </a:r>
            <a:r>
              <a:rPr lang="en-US" sz="1300" b="0" dirty="0" err="1">
                <a:solidFill>
                  <a:srgbClr val="9CDCFE"/>
                </a:solidFill>
                <a:effectLst/>
                <a:latin typeface="Consolas" panose="020B0609020204030204" pitchFamily="49" charset="0"/>
              </a:rPr>
              <a:t>self</a:t>
            </a:r>
            <a:r>
              <a:rPr lang="en-US" sz="1300" b="0" dirty="0" err="1">
                <a:solidFill>
                  <a:srgbClr val="D4D4D4"/>
                </a:solidFill>
                <a:effectLst/>
                <a:latin typeface="Consolas" panose="020B0609020204030204" pitchFamily="49" charset="0"/>
              </a:rPr>
              <a:t>.</a:t>
            </a:r>
            <a:r>
              <a:rPr lang="en-US" sz="1300" b="0" dirty="0" err="1">
                <a:solidFill>
                  <a:srgbClr val="9CDCFE"/>
                </a:solidFill>
                <a:effectLst/>
                <a:latin typeface="Consolas" panose="020B0609020204030204" pitchFamily="49" charset="0"/>
              </a:rPr>
              <a:t>deck</a:t>
            </a:r>
            <a:r>
              <a:rPr lang="en-US" sz="1300" b="0" dirty="0">
                <a:solidFill>
                  <a:srgbClr val="D4D4D4"/>
                </a:solidFill>
                <a:effectLst/>
                <a:latin typeface="Consolas" panose="020B0609020204030204" pitchFamily="49" charset="0"/>
              </a:rPr>
              <a:t> = []</a:t>
            </a:r>
          </a:p>
          <a:p>
            <a:pPr marL="0" indent="0">
              <a:buNone/>
            </a:pPr>
            <a:r>
              <a:rPr lang="en-US" sz="1300" b="0" dirty="0">
                <a:solidFill>
                  <a:srgbClr val="D4D4D4"/>
                </a:solidFill>
                <a:effectLst/>
                <a:latin typeface="Consolas" panose="020B0609020204030204" pitchFamily="49" charset="0"/>
              </a:rPr>
              <a:t>        </a:t>
            </a:r>
            <a:r>
              <a:rPr lang="en-US" sz="1300" b="0" dirty="0">
                <a:solidFill>
                  <a:srgbClr val="C586C0"/>
                </a:solidFill>
                <a:effectLst/>
                <a:latin typeface="Consolas" panose="020B0609020204030204" pitchFamily="49" charset="0"/>
              </a:rPr>
              <a:t>for</a:t>
            </a:r>
            <a:r>
              <a:rPr lang="en-US" sz="1300" b="0" dirty="0">
                <a:solidFill>
                  <a:srgbClr val="D4D4D4"/>
                </a:solidFill>
                <a:effectLst/>
                <a:latin typeface="Consolas" panose="020B0609020204030204" pitchFamily="49" charset="0"/>
              </a:rPr>
              <a:t> </a:t>
            </a:r>
            <a:r>
              <a:rPr lang="en-US" sz="1300" b="0" dirty="0">
                <a:solidFill>
                  <a:srgbClr val="9CDCFE"/>
                </a:solidFill>
                <a:effectLst/>
                <a:latin typeface="Consolas" panose="020B0609020204030204" pitchFamily="49" charset="0"/>
              </a:rPr>
              <a:t>r</a:t>
            </a:r>
            <a:r>
              <a:rPr lang="en-US" sz="1300" b="0" dirty="0">
                <a:solidFill>
                  <a:srgbClr val="D4D4D4"/>
                </a:solidFill>
                <a:effectLst/>
                <a:latin typeface="Consolas" panose="020B0609020204030204" pitchFamily="49" charset="0"/>
              </a:rPr>
              <a:t> </a:t>
            </a:r>
            <a:r>
              <a:rPr lang="en-US" sz="1300" b="0" dirty="0">
                <a:solidFill>
                  <a:srgbClr val="C586C0"/>
                </a:solidFill>
                <a:effectLst/>
                <a:latin typeface="Consolas" panose="020B0609020204030204" pitchFamily="49" charset="0"/>
              </a:rPr>
              <a:t>in</a:t>
            </a:r>
            <a:r>
              <a:rPr lang="en-US" sz="1300" b="0" dirty="0">
                <a:solidFill>
                  <a:srgbClr val="D4D4D4"/>
                </a:solidFill>
                <a:effectLst/>
                <a:latin typeface="Consolas" panose="020B0609020204030204" pitchFamily="49" charset="0"/>
              </a:rPr>
              <a:t> </a:t>
            </a:r>
            <a:r>
              <a:rPr lang="en-US" sz="1300" b="0" dirty="0">
                <a:solidFill>
                  <a:srgbClr val="9CDCFE"/>
                </a:solidFill>
                <a:effectLst/>
                <a:latin typeface="Consolas" panose="020B0609020204030204" pitchFamily="49" charset="0"/>
              </a:rPr>
              <a:t>ranks</a:t>
            </a:r>
            <a:r>
              <a:rPr lang="en-US" sz="1300" b="0" dirty="0">
                <a:solidFill>
                  <a:srgbClr val="D4D4D4"/>
                </a:solidFill>
                <a:effectLst/>
                <a:latin typeface="Consolas" panose="020B0609020204030204" pitchFamily="49" charset="0"/>
              </a:rPr>
              <a:t>:</a:t>
            </a:r>
          </a:p>
          <a:p>
            <a:pPr marL="0" indent="0">
              <a:buNone/>
            </a:pPr>
            <a:r>
              <a:rPr lang="en-US" sz="1300" b="0" dirty="0">
                <a:solidFill>
                  <a:srgbClr val="D4D4D4"/>
                </a:solidFill>
                <a:effectLst/>
                <a:latin typeface="Consolas" panose="020B0609020204030204" pitchFamily="49" charset="0"/>
              </a:rPr>
              <a:t>            </a:t>
            </a:r>
            <a:r>
              <a:rPr lang="en-US" sz="1300" b="0" dirty="0">
                <a:solidFill>
                  <a:srgbClr val="C586C0"/>
                </a:solidFill>
                <a:effectLst/>
                <a:latin typeface="Consolas" panose="020B0609020204030204" pitchFamily="49" charset="0"/>
              </a:rPr>
              <a:t>for</a:t>
            </a:r>
            <a:r>
              <a:rPr lang="en-US" sz="1300" b="0" dirty="0">
                <a:solidFill>
                  <a:srgbClr val="D4D4D4"/>
                </a:solidFill>
                <a:effectLst/>
                <a:latin typeface="Consolas" panose="020B0609020204030204" pitchFamily="49" charset="0"/>
              </a:rPr>
              <a:t> </a:t>
            </a:r>
            <a:r>
              <a:rPr lang="en-US" sz="1300" b="0" dirty="0">
                <a:solidFill>
                  <a:srgbClr val="9CDCFE"/>
                </a:solidFill>
                <a:effectLst/>
                <a:latin typeface="Consolas" panose="020B0609020204030204" pitchFamily="49" charset="0"/>
              </a:rPr>
              <a:t>s</a:t>
            </a:r>
            <a:r>
              <a:rPr lang="en-US" sz="1300" b="0" dirty="0">
                <a:solidFill>
                  <a:srgbClr val="D4D4D4"/>
                </a:solidFill>
                <a:effectLst/>
                <a:latin typeface="Consolas" panose="020B0609020204030204" pitchFamily="49" charset="0"/>
              </a:rPr>
              <a:t> </a:t>
            </a:r>
            <a:r>
              <a:rPr lang="en-US" sz="1300" b="0" dirty="0">
                <a:solidFill>
                  <a:srgbClr val="C586C0"/>
                </a:solidFill>
                <a:effectLst/>
                <a:latin typeface="Consolas" panose="020B0609020204030204" pitchFamily="49" charset="0"/>
              </a:rPr>
              <a:t>in</a:t>
            </a:r>
            <a:r>
              <a:rPr lang="en-US" sz="1300" b="0" dirty="0">
                <a:solidFill>
                  <a:srgbClr val="D4D4D4"/>
                </a:solidFill>
                <a:effectLst/>
                <a:latin typeface="Consolas" panose="020B0609020204030204" pitchFamily="49" charset="0"/>
              </a:rPr>
              <a:t> </a:t>
            </a:r>
            <a:r>
              <a:rPr lang="en-US" sz="1300" b="0" dirty="0">
                <a:solidFill>
                  <a:srgbClr val="9CDCFE"/>
                </a:solidFill>
                <a:effectLst/>
                <a:latin typeface="Consolas" panose="020B0609020204030204" pitchFamily="49" charset="0"/>
              </a:rPr>
              <a:t>suits</a:t>
            </a:r>
            <a:r>
              <a:rPr lang="en-US" sz="1300" b="0" dirty="0">
                <a:solidFill>
                  <a:srgbClr val="D4D4D4"/>
                </a:solidFill>
                <a:effectLst/>
                <a:latin typeface="Consolas" panose="020B0609020204030204" pitchFamily="49" charset="0"/>
              </a:rPr>
              <a:t>:</a:t>
            </a:r>
          </a:p>
          <a:p>
            <a:pPr marL="0" indent="0">
              <a:buNone/>
            </a:pPr>
            <a:r>
              <a:rPr lang="en-US" sz="1300" b="0" dirty="0">
                <a:solidFill>
                  <a:srgbClr val="D4D4D4"/>
                </a:solidFill>
                <a:effectLst/>
                <a:latin typeface="Consolas" panose="020B0609020204030204" pitchFamily="49" charset="0"/>
              </a:rPr>
              <a:t>                </a:t>
            </a:r>
            <a:r>
              <a:rPr lang="en-US" sz="1300" b="0" dirty="0" err="1">
                <a:solidFill>
                  <a:srgbClr val="9CDCFE"/>
                </a:solidFill>
                <a:effectLst/>
                <a:latin typeface="Consolas" panose="020B0609020204030204" pitchFamily="49" charset="0"/>
              </a:rPr>
              <a:t>self</a:t>
            </a:r>
            <a:r>
              <a:rPr lang="en-US" sz="1300" b="0" dirty="0" err="1">
                <a:solidFill>
                  <a:srgbClr val="D4D4D4"/>
                </a:solidFill>
                <a:effectLst/>
                <a:latin typeface="Consolas" panose="020B0609020204030204" pitchFamily="49" charset="0"/>
              </a:rPr>
              <a:t>.</a:t>
            </a:r>
            <a:r>
              <a:rPr lang="en-US" sz="1300" b="0" dirty="0" err="1">
                <a:solidFill>
                  <a:srgbClr val="9CDCFE"/>
                </a:solidFill>
                <a:effectLst/>
                <a:latin typeface="Consolas" panose="020B0609020204030204" pitchFamily="49" charset="0"/>
              </a:rPr>
              <a:t>deck</a:t>
            </a:r>
            <a:r>
              <a:rPr lang="en-US" sz="1300" b="0" dirty="0" err="1">
                <a:solidFill>
                  <a:srgbClr val="D4D4D4"/>
                </a:solidFill>
                <a:effectLst/>
                <a:latin typeface="Consolas" panose="020B0609020204030204" pitchFamily="49" charset="0"/>
              </a:rPr>
              <a:t>.</a:t>
            </a:r>
            <a:r>
              <a:rPr lang="en-US" sz="1300" b="0" dirty="0" err="1">
                <a:solidFill>
                  <a:srgbClr val="DCDCAA"/>
                </a:solidFill>
                <a:effectLst/>
                <a:latin typeface="Consolas" panose="020B0609020204030204" pitchFamily="49" charset="0"/>
              </a:rPr>
              <a:t>append</a:t>
            </a:r>
            <a:r>
              <a:rPr lang="en-US" sz="1300" b="0" dirty="0">
                <a:solidFill>
                  <a:srgbClr val="D4D4D4"/>
                </a:solidFill>
                <a:effectLst/>
                <a:latin typeface="Consolas" panose="020B0609020204030204" pitchFamily="49" charset="0"/>
              </a:rPr>
              <a:t>(</a:t>
            </a:r>
            <a:r>
              <a:rPr lang="en-US" sz="1300" b="0" dirty="0">
                <a:solidFill>
                  <a:srgbClr val="4EC9B0"/>
                </a:solidFill>
                <a:effectLst/>
                <a:latin typeface="Consolas" panose="020B0609020204030204" pitchFamily="49" charset="0"/>
              </a:rPr>
              <a:t>Card</a:t>
            </a:r>
            <a:r>
              <a:rPr lang="en-US" sz="1300" b="0" dirty="0">
                <a:solidFill>
                  <a:srgbClr val="D4D4D4"/>
                </a:solidFill>
                <a:effectLst/>
                <a:latin typeface="Consolas" panose="020B0609020204030204" pitchFamily="49" charset="0"/>
              </a:rPr>
              <a:t>(</a:t>
            </a:r>
            <a:r>
              <a:rPr lang="en-US" sz="1300" b="0" dirty="0" err="1">
                <a:solidFill>
                  <a:srgbClr val="9CDCFE"/>
                </a:solidFill>
                <a:effectLst/>
                <a:latin typeface="Consolas" panose="020B0609020204030204" pitchFamily="49" charset="0"/>
              </a:rPr>
              <a:t>r</a:t>
            </a:r>
            <a:r>
              <a:rPr lang="en-US" sz="1300" b="0" dirty="0" err="1">
                <a:solidFill>
                  <a:srgbClr val="D4D4D4"/>
                </a:solidFill>
                <a:effectLst/>
                <a:latin typeface="Consolas" panose="020B0609020204030204" pitchFamily="49" charset="0"/>
              </a:rPr>
              <a:t>,</a:t>
            </a:r>
            <a:r>
              <a:rPr lang="en-US" sz="1300" b="0" dirty="0" err="1">
                <a:solidFill>
                  <a:srgbClr val="9CDCFE"/>
                </a:solidFill>
                <a:effectLst/>
                <a:latin typeface="Consolas" panose="020B0609020204030204" pitchFamily="49" charset="0"/>
              </a:rPr>
              <a:t>s</a:t>
            </a:r>
            <a:r>
              <a:rPr lang="en-US" sz="1300" b="0" dirty="0" err="1">
                <a:solidFill>
                  <a:srgbClr val="D4D4D4"/>
                </a:solidFill>
                <a:effectLst/>
                <a:latin typeface="Consolas" panose="020B0609020204030204" pitchFamily="49" charset="0"/>
              </a:rPr>
              <a:t>,</a:t>
            </a:r>
            <a:r>
              <a:rPr lang="en-US" sz="1300" b="0" dirty="0" err="1">
                <a:solidFill>
                  <a:srgbClr val="9CDCFE"/>
                </a:solidFill>
                <a:effectLst/>
                <a:latin typeface="Consolas" panose="020B0609020204030204" pitchFamily="49" charset="0"/>
              </a:rPr>
              <a:t>val</a:t>
            </a:r>
            <a:r>
              <a:rPr lang="en-US" sz="1300" b="0" dirty="0">
                <a:solidFill>
                  <a:srgbClr val="D4D4D4"/>
                </a:solidFill>
                <a:effectLst/>
                <a:latin typeface="Consolas" panose="020B0609020204030204" pitchFamily="49" charset="0"/>
              </a:rPr>
              <a:t>))</a:t>
            </a:r>
          </a:p>
          <a:p>
            <a:pPr marL="0" indent="0">
              <a:buNone/>
            </a:pPr>
            <a:r>
              <a:rPr lang="en-US" sz="1300" b="0" dirty="0">
                <a:solidFill>
                  <a:srgbClr val="D4D4D4"/>
                </a:solidFill>
                <a:effectLst/>
                <a:latin typeface="Consolas" panose="020B0609020204030204" pitchFamily="49" charset="0"/>
              </a:rPr>
              <a:t/>
            </a:r>
            <a:br>
              <a:rPr lang="en-US" sz="1300" b="0" dirty="0">
                <a:solidFill>
                  <a:srgbClr val="D4D4D4"/>
                </a:solidFill>
                <a:effectLst/>
                <a:latin typeface="Consolas" panose="020B0609020204030204" pitchFamily="49" charset="0"/>
              </a:rPr>
            </a:br>
            <a:r>
              <a:rPr lang="en-US" sz="1300" b="0" dirty="0">
                <a:solidFill>
                  <a:srgbClr val="D4D4D4"/>
                </a:solidFill>
                <a:effectLst/>
                <a:latin typeface="Consolas" panose="020B0609020204030204" pitchFamily="49" charset="0"/>
              </a:rPr>
              <a:t>    </a:t>
            </a:r>
            <a:r>
              <a:rPr lang="en-US" sz="1300" b="0" dirty="0">
                <a:solidFill>
                  <a:srgbClr val="569CD6"/>
                </a:solidFill>
                <a:effectLst/>
                <a:latin typeface="Consolas" panose="020B0609020204030204" pitchFamily="49" charset="0"/>
              </a:rPr>
              <a:t>def</a:t>
            </a:r>
            <a:r>
              <a:rPr lang="en-US" sz="1300" b="0" dirty="0">
                <a:solidFill>
                  <a:srgbClr val="D4D4D4"/>
                </a:solidFill>
                <a:effectLst/>
                <a:latin typeface="Consolas" panose="020B0609020204030204" pitchFamily="49" charset="0"/>
              </a:rPr>
              <a:t> </a:t>
            </a:r>
            <a:r>
              <a:rPr lang="en-US" sz="1300" b="0" dirty="0">
                <a:solidFill>
                  <a:srgbClr val="DCDCAA"/>
                </a:solidFill>
                <a:effectLst/>
                <a:latin typeface="Consolas" panose="020B0609020204030204" pitchFamily="49" charset="0"/>
              </a:rPr>
              <a:t>deal</a:t>
            </a:r>
            <a:r>
              <a:rPr lang="en-US" sz="1300" b="0" dirty="0">
                <a:solidFill>
                  <a:srgbClr val="D4D4D4"/>
                </a:solidFill>
                <a:effectLst/>
                <a:latin typeface="Consolas" panose="020B0609020204030204" pitchFamily="49" charset="0"/>
              </a:rPr>
              <a:t>(</a:t>
            </a:r>
            <a:r>
              <a:rPr lang="en-US" sz="1300" b="0" dirty="0">
                <a:solidFill>
                  <a:srgbClr val="9CDCFE"/>
                </a:solidFill>
                <a:effectLst/>
                <a:latin typeface="Consolas" panose="020B0609020204030204" pitchFamily="49" charset="0"/>
              </a:rPr>
              <a:t>self</a:t>
            </a:r>
            <a:r>
              <a:rPr lang="en-US" sz="1300" b="0" dirty="0">
                <a:solidFill>
                  <a:srgbClr val="D4D4D4"/>
                </a:solidFill>
                <a:effectLst/>
                <a:latin typeface="Consolas" panose="020B0609020204030204" pitchFamily="49" charset="0"/>
              </a:rPr>
              <a:t>):</a:t>
            </a:r>
          </a:p>
          <a:p>
            <a:pPr marL="0" indent="0">
              <a:buNone/>
            </a:pPr>
            <a:r>
              <a:rPr lang="en-US" sz="1300" b="0" dirty="0">
                <a:solidFill>
                  <a:srgbClr val="D4D4D4"/>
                </a:solidFill>
                <a:effectLst/>
                <a:latin typeface="Consolas" panose="020B0609020204030204" pitchFamily="49" charset="0"/>
              </a:rPr>
              <a:t>        </a:t>
            </a:r>
            <a:r>
              <a:rPr lang="en-US" sz="1300" b="0" dirty="0">
                <a:solidFill>
                  <a:srgbClr val="C586C0"/>
                </a:solidFill>
                <a:effectLst/>
                <a:latin typeface="Consolas" panose="020B0609020204030204" pitchFamily="49" charset="0"/>
              </a:rPr>
              <a:t>return</a:t>
            </a:r>
            <a:r>
              <a:rPr lang="en-US" sz="1300" b="0" dirty="0">
                <a:solidFill>
                  <a:srgbClr val="D4D4D4"/>
                </a:solidFill>
                <a:effectLst/>
                <a:latin typeface="Consolas" panose="020B0609020204030204" pitchFamily="49" charset="0"/>
              </a:rPr>
              <a:t> </a:t>
            </a:r>
            <a:r>
              <a:rPr lang="en-US" sz="1300" b="0" dirty="0" err="1">
                <a:solidFill>
                  <a:srgbClr val="9CDCFE"/>
                </a:solidFill>
                <a:effectLst/>
                <a:latin typeface="Consolas" panose="020B0609020204030204" pitchFamily="49" charset="0"/>
              </a:rPr>
              <a:t>self</a:t>
            </a:r>
            <a:r>
              <a:rPr lang="en-US" sz="1300" b="0" dirty="0" err="1">
                <a:solidFill>
                  <a:srgbClr val="D4D4D4"/>
                </a:solidFill>
                <a:effectLst/>
                <a:latin typeface="Consolas" panose="020B0609020204030204" pitchFamily="49" charset="0"/>
              </a:rPr>
              <a:t>.</a:t>
            </a:r>
            <a:r>
              <a:rPr lang="en-US" sz="1300" b="0" dirty="0" err="1">
                <a:solidFill>
                  <a:srgbClr val="9CDCFE"/>
                </a:solidFill>
                <a:effectLst/>
                <a:latin typeface="Consolas" panose="020B0609020204030204" pitchFamily="49" charset="0"/>
              </a:rPr>
              <a:t>deck</a:t>
            </a:r>
            <a:r>
              <a:rPr lang="en-US" sz="1300" b="0" dirty="0" err="1">
                <a:solidFill>
                  <a:srgbClr val="D4D4D4"/>
                </a:solidFill>
                <a:effectLst/>
                <a:latin typeface="Consolas" panose="020B0609020204030204" pitchFamily="49" charset="0"/>
              </a:rPr>
              <a:t>.</a:t>
            </a:r>
            <a:r>
              <a:rPr lang="en-US" sz="1300" b="0" dirty="0" err="1">
                <a:solidFill>
                  <a:srgbClr val="DCDCAA"/>
                </a:solidFill>
                <a:effectLst/>
                <a:latin typeface="Consolas" panose="020B0609020204030204" pitchFamily="49" charset="0"/>
              </a:rPr>
              <a:t>pop</a:t>
            </a:r>
            <a:r>
              <a:rPr lang="en-US" sz="1300" b="0" dirty="0">
                <a:solidFill>
                  <a:srgbClr val="D4D4D4"/>
                </a:solidFill>
                <a:effectLst/>
                <a:latin typeface="Consolas" panose="020B0609020204030204" pitchFamily="49" charset="0"/>
              </a:rPr>
              <a:t>()</a:t>
            </a:r>
          </a:p>
          <a:p>
            <a:pPr marL="0" indent="0">
              <a:buNone/>
            </a:pPr>
            <a:r>
              <a:rPr lang="en-US" sz="1300" b="0" dirty="0">
                <a:solidFill>
                  <a:srgbClr val="D4D4D4"/>
                </a:solidFill>
                <a:effectLst/>
                <a:latin typeface="Consolas" panose="020B0609020204030204" pitchFamily="49" charset="0"/>
              </a:rPr>
              <a:t/>
            </a:r>
            <a:br>
              <a:rPr lang="en-US" sz="1300" b="0" dirty="0">
                <a:solidFill>
                  <a:srgbClr val="D4D4D4"/>
                </a:solidFill>
                <a:effectLst/>
                <a:latin typeface="Consolas" panose="020B0609020204030204" pitchFamily="49" charset="0"/>
              </a:rPr>
            </a:br>
            <a:r>
              <a:rPr lang="en-US" sz="1300" b="0" dirty="0">
                <a:solidFill>
                  <a:srgbClr val="D4D4D4"/>
                </a:solidFill>
                <a:effectLst/>
                <a:latin typeface="Consolas" panose="020B0609020204030204" pitchFamily="49" charset="0"/>
              </a:rPr>
              <a:t>    </a:t>
            </a:r>
            <a:r>
              <a:rPr lang="en-US" sz="1300" b="0" dirty="0">
                <a:solidFill>
                  <a:srgbClr val="569CD6"/>
                </a:solidFill>
                <a:effectLst/>
                <a:latin typeface="Consolas" panose="020B0609020204030204" pitchFamily="49" charset="0"/>
              </a:rPr>
              <a:t>def</a:t>
            </a:r>
            <a:r>
              <a:rPr lang="en-US" sz="1300" b="0" dirty="0">
                <a:solidFill>
                  <a:srgbClr val="D4D4D4"/>
                </a:solidFill>
                <a:effectLst/>
                <a:latin typeface="Consolas" panose="020B0609020204030204" pitchFamily="49" charset="0"/>
              </a:rPr>
              <a:t> </a:t>
            </a:r>
            <a:r>
              <a:rPr lang="en-US" sz="1300" b="0" dirty="0">
                <a:solidFill>
                  <a:srgbClr val="DCDCAA"/>
                </a:solidFill>
                <a:effectLst/>
                <a:latin typeface="Consolas" panose="020B0609020204030204" pitchFamily="49" charset="0"/>
              </a:rPr>
              <a:t>__str__</a:t>
            </a:r>
            <a:r>
              <a:rPr lang="en-US" sz="1300" b="0" dirty="0">
                <a:solidFill>
                  <a:srgbClr val="D4D4D4"/>
                </a:solidFill>
                <a:effectLst/>
                <a:latin typeface="Consolas" panose="020B0609020204030204" pitchFamily="49" charset="0"/>
              </a:rPr>
              <a:t>(</a:t>
            </a:r>
            <a:r>
              <a:rPr lang="en-US" sz="1300" b="0" dirty="0">
                <a:solidFill>
                  <a:srgbClr val="9CDCFE"/>
                </a:solidFill>
                <a:effectLst/>
                <a:latin typeface="Consolas" panose="020B0609020204030204" pitchFamily="49" charset="0"/>
              </a:rPr>
              <a:t>self</a:t>
            </a:r>
            <a:r>
              <a:rPr lang="en-US" sz="1300" b="0" dirty="0">
                <a:solidFill>
                  <a:srgbClr val="D4D4D4"/>
                </a:solidFill>
                <a:effectLst/>
                <a:latin typeface="Consolas" panose="020B0609020204030204" pitchFamily="49" charset="0"/>
              </a:rPr>
              <a:t>):</a:t>
            </a:r>
          </a:p>
          <a:p>
            <a:pPr marL="0" indent="0">
              <a:buNone/>
            </a:pPr>
            <a:r>
              <a:rPr lang="en-US" sz="1300" b="0" dirty="0">
                <a:solidFill>
                  <a:srgbClr val="D4D4D4"/>
                </a:solidFill>
                <a:effectLst/>
                <a:latin typeface="Consolas" panose="020B0609020204030204" pitchFamily="49" charset="0"/>
              </a:rPr>
              <a:t>        </a:t>
            </a:r>
            <a:r>
              <a:rPr lang="en-US" sz="1300" b="0" dirty="0">
                <a:solidFill>
                  <a:srgbClr val="9CDCFE"/>
                </a:solidFill>
                <a:effectLst/>
                <a:latin typeface="Consolas" panose="020B0609020204030204" pitchFamily="49" charset="0"/>
              </a:rPr>
              <a:t>s</a:t>
            </a:r>
            <a:r>
              <a:rPr lang="en-US" sz="1300" b="0" dirty="0">
                <a:solidFill>
                  <a:srgbClr val="D4D4D4"/>
                </a:solidFill>
                <a:effectLst/>
                <a:latin typeface="Consolas" panose="020B0609020204030204" pitchFamily="49" charset="0"/>
              </a:rPr>
              <a:t> = </a:t>
            </a:r>
            <a:r>
              <a:rPr lang="en-US" sz="1300" b="0" dirty="0">
                <a:solidFill>
                  <a:srgbClr val="CE9178"/>
                </a:solidFill>
                <a:effectLst/>
                <a:latin typeface="Consolas" panose="020B0609020204030204" pitchFamily="49" charset="0"/>
              </a:rPr>
              <a:t>'Your deck is:</a:t>
            </a:r>
            <a:r>
              <a:rPr lang="en-US" sz="1300" b="0" dirty="0">
                <a:solidFill>
                  <a:srgbClr val="D7BA7D"/>
                </a:solidFill>
                <a:effectLst/>
                <a:latin typeface="Consolas" panose="020B0609020204030204" pitchFamily="49" charset="0"/>
              </a:rPr>
              <a:t>\n</a:t>
            </a:r>
            <a:r>
              <a:rPr lang="en-US" sz="1300" b="0" dirty="0">
                <a:solidFill>
                  <a:srgbClr val="CE9178"/>
                </a:solidFill>
                <a:effectLst/>
                <a:latin typeface="Consolas" panose="020B0609020204030204" pitchFamily="49" charset="0"/>
              </a:rPr>
              <a:t>'</a:t>
            </a:r>
            <a:endParaRPr lang="en-US" sz="1300" b="0" dirty="0">
              <a:solidFill>
                <a:srgbClr val="D4D4D4"/>
              </a:solidFill>
              <a:effectLst/>
              <a:latin typeface="Consolas" panose="020B0609020204030204" pitchFamily="49" charset="0"/>
            </a:endParaRPr>
          </a:p>
          <a:p>
            <a:pPr marL="0" indent="0">
              <a:buNone/>
            </a:pPr>
            <a:r>
              <a:rPr lang="en-US" sz="1300" b="0" dirty="0">
                <a:solidFill>
                  <a:srgbClr val="D4D4D4"/>
                </a:solidFill>
                <a:effectLst/>
                <a:latin typeface="Consolas" panose="020B0609020204030204" pitchFamily="49" charset="0"/>
              </a:rPr>
              <a:t>        </a:t>
            </a:r>
            <a:r>
              <a:rPr lang="en-US" sz="1300" b="0" dirty="0">
                <a:solidFill>
                  <a:srgbClr val="C586C0"/>
                </a:solidFill>
                <a:effectLst/>
                <a:latin typeface="Consolas" panose="020B0609020204030204" pitchFamily="49" charset="0"/>
              </a:rPr>
              <a:t>for</a:t>
            </a:r>
            <a:r>
              <a:rPr lang="en-US" sz="1300" b="0" dirty="0">
                <a:solidFill>
                  <a:srgbClr val="D4D4D4"/>
                </a:solidFill>
                <a:effectLst/>
                <a:latin typeface="Consolas" panose="020B0609020204030204" pitchFamily="49" charset="0"/>
              </a:rPr>
              <a:t> </a:t>
            </a:r>
            <a:r>
              <a:rPr lang="en-US" sz="1300" b="0" dirty="0">
                <a:solidFill>
                  <a:srgbClr val="9CDCFE"/>
                </a:solidFill>
                <a:effectLst/>
                <a:latin typeface="Consolas" panose="020B0609020204030204" pitchFamily="49" charset="0"/>
              </a:rPr>
              <a:t>card</a:t>
            </a:r>
            <a:r>
              <a:rPr lang="en-US" sz="1300" b="0" dirty="0">
                <a:solidFill>
                  <a:srgbClr val="D4D4D4"/>
                </a:solidFill>
                <a:effectLst/>
                <a:latin typeface="Consolas" panose="020B0609020204030204" pitchFamily="49" charset="0"/>
              </a:rPr>
              <a:t> </a:t>
            </a:r>
            <a:r>
              <a:rPr lang="en-US" sz="1300" b="0" dirty="0">
                <a:solidFill>
                  <a:srgbClr val="C586C0"/>
                </a:solidFill>
                <a:effectLst/>
                <a:latin typeface="Consolas" panose="020B0609020204030204" pitchFamily="49" charset="0"/>
              </a:rPr>
              <a:t>in</a:t>
            </a:r>
            <a:r>
              <a:rPr lang="en-US" sz="1300" b="0" dirty="0">
                <a:solidFill>
                  <a:srgbClr val="D4D4D4"/>
                </a:solidFill>
                <a:effectLst/>
                <a:latin typeface="Consolas" panose="020B0609020204030204" pitchFamily="49" charset="0"/>
              </a:rPr>
              <a:t> </a:t>
            </a:r>
            <a:r>
              <a:rPr lang="en-US" sz="1300" b="0" dirty="0" err="1">
                <a:solidFill>
                  <a:srgbClr val="9CDCFE"/>
                </a:solidFill>
                <a:effectLst/>
                <a:latin typeface="Consolas" panose="020B0609020204030204" pitchFamily="49" charset="0"/>
              </a:rPr>
              <a:t>self</a:t>
            </a:r>
            <a:r>
              <a:rPr lang="en-US" sz="1300" b="0" dirty="0" err="1">
                <a:solidFill>
                  <a:srgbClr val="D4D4D4"/>
                </a:solidFill>
                <a:effectLst/>
                <a:latin typeface="Consolas" panose="020B0609020204030204" pitchFamily="49" charset="0"/>
              </a:rPr>
              <a:t>.</a:t>
            </a:r>
            <a:r>
              <a:rPr lang="en-US" sz="1300" b="0" dirty="0" err="1">
                <a:solidFill>
                  <a:srgbClr val="9CDCFE"/>
                </a:solidFill>
                <a:effectLst/>
                <a:latin typeface="Consolas" panose="020B0609020204030204" pitchFamily="49" charset="0"/>
              </a:rPr>
              <a:t>deck</a:t>
            </a:r>
            <a:r>
              <a:rPr lang="en-US" sz="1300" b="0" dirty="0">
                <a:solidFill>
                  <a:srgbClr val="D4D4D4"/>
                </a:solidFill>
                <a:effectLst/>
                <a:latin typeface="Consolas" panose="020B0609020204030204" pitchFamily="49" charset="0"/>
              </a:rPr>
              <a:t>:</a:t>
            </a:r>
          </a:p>
          <a:p>
            <a:pPr marL="0" indent="0">
              <a:buNone/>
            </a:pPr>
            <a:r>
              <a:rPr lang="en-US" sz="1300" b="0" dirty="0">
                <a:solidFill>
                  <a:srgbClr val="D4D4D4"/>
                </a:solidFill>
                <a:effectLst/>
                <a:latin typeface="Consolas" panose="020B0609020204030204" pitchFamily="49" charset="0"/>
              </a:rPr>
              <a:t>            </a:t>
            </a:r>
            <a:r>
              <a:rPr lang="en-US" sz="1300" b="0" dirty="0">
                <a:solidFill>
                  <a:srgbClr val="9CDCFE"/>
                </a:solidFill>
                <a:effectLst/>
                <a:latin typeface="Consolas" panose="020B0609020204030204" pitchFamily="49" charset="0"/>
              </a:rPr>
              <a:t>s</a:t>
            </a:r>
            <a:r>
              <a:rPr lang="en-US" sz="1300" b="0" dirty="0">
                <a:solidFill>
                  <a:srgbClr val="D4D4D4"/>
                </a:solidFill>
                <a:effectLst/>
                <a:latin typeface="Consolas" panose="020B0609020204030204" pitchFamily="49" charset="0"/>
              </a:rPr>
              <a:t> += </a:t>
            </a:r>
            <a:r>
              <a:rPr lang="en-US" sz="1300" b="0" dirty="0" err="1">
                <a:solidFill>
                  <a:srgbClr val="9CDCFE"/>
                </a:solidFill>
                <a:effectLst/>
                <a:latin typeface="Consolas" panose="020B0609020204030204" pitchFamily="49" charset="0"/>
              </a:rPr>
              <a:t>card</a:t>
            </a:r>
            <a:r>
              <a:rPr lang="en-US" sz="1300" b="0" dirty="0" err="1">
                <a:solidFill>
                  <a:srgbClr val="D4D4D4"/>
                </a:solidFill>
                <a:effectLst/>
                <a:latin typeface="Consolas" panose="020B0609020204030204" pitchFamily="49" charset="0"/>
              </a:rPr>
              <a:t>.</a:t>
            </a:r>
            <a:r>
              <a:rPr lang="en-US" sz="1300" b="0" dirty="0" err="1">
                <a:solidFill>
                  <a:srgbClr val="DCDCAA"/>
                </a:solidFill>
                <a:effectLst/>
                <a:latin typeface="Consolas" panose="020B0609020204030204" pitchFamily="49" charset="0"/>
              </a:rPr>
              <a:t>__str</a:t>
            </a:r>
            <a:r>
              <a:rPr lang="en-US" sz="1300" b="0" dirty="0">
                <a:solidFill>
                  <a:srgbClr val="DCDCAA"/>
                </a:solidFill>
                <a:effectLst/>
                <a:latin typeface="Consolas" panose="020B0609020204030204" pitchFamily="49" charset="0"/>
              </a:rPr>
              <a:t>__</a:t>
            </a:r>
            <a:r>
              <a:rPr lang="en-US" sz="1300" b="0" dirty="0">
                <a:solidFill>
                  <a:srgbClr val="D4D4D4"/>
                </a:solidFill>
                <a:effectLst/>
                <a:latin typeface="Consolas" panose="020B0609020204030204" pitchFamily="49" charset="0"/>
              </a:rPr>
              <a:t>()+</a:t>
            </a:r>
            <a:r>
              <a:rPr lang="en-US" sz="1300" b="0" dirty="0">
                <a:solidFill>
                  <a:srgbClr val="CE9178"/>
                </a:solidFill>
                <a:effectLst/>
                <a:latin typeface="Consolas" panose="020B0609020204030204" pitchFamily="49" charset="0"/>
              </a:rPr>
              <a:t>'</a:t>
            </a:r>
            <a:r>
              <a:rPr lang="en-US" sz="1300" b="0" dirty="0">
                <a:solidFill>
                  <a:srgbClr val="D7BA7D"/>
                </a:solidFill>
                <a:effectLst/>
                <a:latin typeface="Consolas" panose="020B0609020204030204" pitchFamily="49" charset="0"/>
              </a:rPr>
              <a:t>\n</a:t>
            </a:r>
            <a:r>
              <a:rPr lang="en-US" sz="1300" b="0" dirty="0">
                <a:solidFill>
                  <a:srgbClr val="CE9178"/>
                </a:solidFill>
                <a:effectLst/>
                <a:latin typeface="Consolas" panose="020B0609020204030204" pitchFamily="49" charset="0"/>
              </a:rPr>
              <a:t>'</a:t>
            </a:r>
            <a:endParaRPr lang="en-US" sz="1300" b="0" dirty="0">
              <a:solidFill>
                <a:srgbClr val="D4D4D4"/>
              </a:solidFill>
              <a:effectLst/>
              <a:latin typeface="Consolas" panose="020B0609020204030204" pitchFamily="49" charset="0"/>
            </a:endParaRPr>
          </a:p>
          <a:p>
            <a:pPr marL="0" indent="0">
              <a:buNone/>
            </a:pPr>
            <a:r>
              <a:rPr lang="en-US" sz="1300" b="0" dirty="0">
                <a:solidFill>
                  <a:srgbClr val="D4D4D4"/>
                </a:solidFill>
                <a:effectLst/>
                <a:latin typeface="Consolas" panose="020B0609020204030204" pitchFamily="49" charset="0"/>
              </a:rPr>
              <a:t>        </a:t>
            </a:r>
            <a:r>
              <a:rPr lang="en-US" sz="1300" b="0" dirty="0">
                <a:solidFill>
                  <a:srgbClr val="C586C0"/>
                </a:solidFill>
                <a:effectLst/>
                <a:latin typeface="Consolas" panose="020B0609020204030204" pitchFamily="49" charset="0"/>
              </a:rPr>
              <a:t>return</a:t>
            </a:r>
            <a:r>
              <a:rPr lang="en-US" sz="1300" b="0" dirty="0">
                <a:solidFill>
                  <a:srgbClr val="D4D4D4"/>
                </a:solidFill>
                <a:effectLst/>
                <a:latin typeface="Consolas" panose="020B0609020204030204" pitchFamily="49" charset="0"/>
              </a:rPr>
              <a:t> </a:t>
            </a:r>
            <a:r>
              <a:rPr lang="en-US" sz="1300" b="0" dirty="0">
                <a:solidFill>
                  <a:srgbClr val="9CDCFE"/>
                </a:solidFill>
                <a:effectLst/>
                <a:latin typeface="Consolas" panose="020B0609020204030204" pitchFamily="49" charset="0"/>
              </a:rPr>
              <a:t>s</a:t>
            </a:r>
            <a:endParaRPr lang="en-US" sz="1300" b="0" dirty="0">
              <a:solidFill>
                <a:srgbClr val="D4D4D4"/>
              </a:solidFill>
              <a:effectLst/>
              <a:latin typeface="Consolas" panose="020B0609020204030204" pitchFamily="49" charset="0"/>
            </a:endParaRPr>
          </a:p>
          <a:p>
            <a:pPr marL="0" indent="0">
              <a:buNone/>
            </a:pPr>
            <a:r>
              <a:rPr lang="en-US" sz="1300" b="0" dirty="0">
                <a:solidFill>
                  <a:srgbClr val="D4D4D4"/>
                </a:solidFill>
                <a:effectLst/>
                <a:latin typeface="Consolas" panose="020B0609020204030204" pitchFamily="49" charset="0"/>
              </a:rPr>
              <a:t/>
            </a:r>
            <a:br>
              <a:rPr lang="en-US" sz="1300" b="0" dirty="0">
                <a:solidFill>
                  <a:srgbClr val="D4D4D4"/>
                </a:solidFill>
                <a:effectLst/>
                <a:latin typeface="Consolas" panose="020B0609020204030204" pitchFamily="49" charset="0"/>
              </a:rPr>
            </a:br>
            <a:r>
              <a:rPr lang="en-US" sz="1300" b="0" dirty="0">
                <a:solidFill>
                  <a:srgbClr val="D4D4D4"/>
                </a:solidFill>
                <a:effectLst/>
                <a:latin typeface="Consolas" panose="020B0609020204030204" pitchFamily="49" charset="0"/>
              </a:rPr>
              <a:t>    </a:t>
            </a:r>
            <a:r>
              <a:rPr lang="en-US" sz="1300" b="0" dirty="0">
                <a:solidFill>
                  <a:srgbClr val="569CD6"/>
                </a:solidFill>
                <a:effectLst/>
                <a:latin typeface="Consolas" panose="020B0609020204030204" pitchFamily="49" charset="0"/>
              </a:rPr>
              <a:t>def</a:t>
            </a:r>
            <a:r>
              <a:rPr lang="en-US" sz="1300" b="0" dirty="0">
                <a:solidFill>
                  <a:srgbClr val="D4D4D4"/>
                </a:solidFill>
                <a:effectLst/>
                <a:latin typeface="Consolas" panose="020B0609020204030204" pitchFamily="49" charset="0"/>
              </a:rPr>
              <a:t> </a:t>
            </a:r>
            <a:r>
              <a:rPr lang="en-US" sz="1300" b="0" dirty="0">
                <a:solidFill>
                  <a:srgbClr val="DCDCAA"/>
                </a:solidFill>
                <a:effectLst/>
                <a:latin typeface="Consolas" panose="020B0609020204030204" pitchFamily="49" charset="0"/>
              </a:rPr>
              <a:t>shuffle</a:t>
            </a:r>
            <a:r>
              <a:rPr lang="en-US" sz="1300" b="0" dirty="0">
                <a:solidFill>
                  <a:srgbClr val="D4D4D4"/>
                </a:solidFill>
                <a:effectLst/>
                <a:latin typeface="Consolas" panose="020B0609020204030204" pitchFamily="49" charset="0"/>
              </a:rPr>
              <a:t>(</a:t>
            </a:r>
            <a:r>
              <a:rPr lang="en-US" sz="1300" b="0" dirty="0">
                <a:solidFill>
                  <a:srgbClr val="9CDCFE"/>
                </a:solidFill>
                <a:effectLst/>
                <a:latin typeface="Consolas" panose="020B0609020204030204" pitchFamily="49" charset="0"/>
              </a:rPr>
              <a:t>self</a:t>
            </a:r>
            <a:r>
              <a:rPr lang="en-US" sz="1300" b="0" dirty="0">
                <a:solidFill>
                  <a:srgbClr val="D4D4D4"/>
                </a:solidFill>
                <a:effectLst/>
                <a:latin typeface="Consolas" panose="020B0609020204030204" pitchFamily="49" charset="0"/>
              </a:rPr>
              <a:t>):</a:t>
            </a:r>
          </a:p>
          <a:p>
            <a:pPr marL="0" indent="0">
              <a:buNone/>
            </a:pPr>
            <a:r>
              <a:rPr lang="en-US" sz="1300" b="0" dirty="0">
                <a:solidFill>
                  <a:srgbClr val="D4D4D4"/>
                </a:solidFill>
                <a:effectLst/>
                <a:latin typeface="Consolas" panose="020B0609020204030204" pitchFamily="49" charset="0"/>
              </a:rPr>
              <a:t>        </a:t>
            </a:r>
            <a:r>
              <a:rPr lang="en-US" sz="1300" b="0" dirty="0" err="1">
                <a:solidFill>
                  <a:srgbClr val="4EC9B0"/>
                </a:solidFill>
                <a:effectLst/>
                <a:latin typeface="Consolas" panose="020B0609020204030204" pitchFamily="49" charset="0"/>
              </a:rPr>
              <a:t>random</a:t>
            </a:r>
            <a:r>
              <a:rPr lang="en-US" sz="1300" b="0" dirty="0" err="1">
                <a:solidFill>
                  <a:srgbClr val="D4D4D4"/>
                </a:solidFill>
                <a:effectLst/>
                <a:latin typeface="Consolas" panose="020B0609020204030204" pitchFamily="49" charset="0"/>
              </a:rPr>
              <a:t>.</a:t>
            </a:r>
            <a:r>
              <a:rPr lang="en-US" sz="1300" b="0" dirty="0" err="1">
                <a:solidFill>
                  <a:srgbClr val="DCDCAA"/>
                </a:solidFill>
                <a:effectLst/>
                <a:latin typeface="Consolas" panose="020B0609020204030204" pitchFamily="49" charset="0"/>
              </a:rPr>
              <a:t>shuffle</a:t>
            </a:r>
            <a:r>
              <a:rPr lang="en-US" sz="1300" b="0" dirty="0">
                <a:solidFill>
                  <a:srgbClr val="D4D4D4"/>
                </a:solidFill>
                <a:effectLst/>
                <a:latin typeface="Consolas" panose="020B0609020204030204" pitchFamily="49" charset="0"/>
              </a:rPr>
              <a:t>(</a:t>
            </a:r>
            <a:r>
              <a:rPr lang="en-US" sz="1300" b="0" dirty="0" err="1">
                <a:solidFill>
                  <a:srgbClr val="9CDCFE"/>
                </a:solidFill>
                <a:effectLst/>
                <a:latin typeface="Consolas" panose="020B0609020204030204" pitchFamily="49" charset="0"/>
              </a:rPr>
              <a:t>self</a:t>
            </a:r>
            <a:r>
              <a:rPr lang="en-US" sz="1300" b="0" dirty="0" err="1">
                <a:solidFill>
                  <a:srgbClr val="D4D4D4"/>
                </a:solidFill>
                <a:effectLst/>
                <a:latin typeface="Consolas" panose="020B0609020204030204" pitchFamily="49" charset="0"/>
              </a:rPr>
              <a:t>.</a:t>
            </a:r>
            <a:r>
              <a:rPr lang="en-US" sz="1300" b="0" dirty="0" err="1">
                <a:solidFill>
                  <a:srgbClr val="9CDCFE"/>
                </a:solidFill>
                <a:effectLst/>
                <a:latin typeface="Consolas" panose="020B0609020204030204" pitchFamily="49" charset="0"/>
              </a:rPr>
              <a:t>deck</a:t>
            </a:r>
            <a:r>
              <a:rPr lang="en-US" sz="1300" b="0" dirty="0">
                <a:solidFill>
                  <a:srgbClr val="D4D4D4"/>
                </a:solidFill>
                <a:effectLst/>
                <a:latin typeface="Consolas" panose="020B0609020204030204" pitchFamily="49" charset="0"/>
              </a:rPr>
              <a:t>)</a:t>
            </a:r>
          </a:p>
          <a:p>
            <a:pPr marL="0" indent="0">
              <a:buNone/>
            </a:pPr>
            <a:endParaRPr lang="en-US" sz="2400" dirty="0"/>
          </a:p>
          <a:p>
            <a:endParaRPr lang="en-US" sz="2400" dirty="0"/>
          </a:p>
          <a:p>
            <a:endParaRPr lang="en-US" sz="2400" dirty="0"/>
          </a:p>
          <a:p>
            <a:endParaRPr lang="en-US" sz="2400" dirty="0"/>
          </a:p>
          <a:p>
            <a:endParaRPr lang="en-US" sz="2400" dirty="0"/>
          </a:p>
        </p:txBody>
      </p:sp>
      <p:sp>
        <p:nvSpPr>
          <p:cNvPr id="4" name="Content Placeholder 3">
            <a:extLst>
              <a:ext uri="{FF2B5EF4-FFF2-40B4-BE49-F238E27FC236}">
                <a16:creationId xmlns:a16="http://schemas.microsoft.com/office/drawing/2014/main" xmlns="" id="{F56BF706-D8AA-4AFF-820E-62191D720BAF}"/>
              </a:ext>
            </a:extLst>
          </p:cNvPr>
          <p:cNvSpPr>
            <a:spLocks noGrp="1"/>
          </p:cNvSpPr>
          <p:nvPr>
            <p:ph sz="half" idx="2"/>
          </p:nvPr>
        </p:nvSpPr>
        <p:spPr>
          <a:solidFill>
            <a:schemeClr val="tx1"/>
          </a:solidFill>
        </p:spPr>
        <p:txBody>
          <a:bodyPr>
            <a:normAutofit fontScale="47500" lnSpcReduction="20000"/>
          </a:bodyPr>
          <a:lstStyle/>
          <a:p>
            <a:pPr marL="0" indent="0">
              <a:buNone/>
            </a:pPr>
            <a:r>
              <a:rPr lang="en-US" sz="2800" b="0" dirty="0">
                <a:solidFill>
                  <a:srgbClr val="569CD6"/>
                </a:solidFill>
                <a:effectLst/>
                <a:latin typeface="Consolas" panose="020B0609020204030204" pitchFamily="49" charset="0"/>
              </a:rPr>
              <a:t>class</a:t>
            </a:r>
            <a:r>
              <a:rPr lang="en-US" sz="2800" b="0" dirty="0">
                <a:solidFill>
                  <a:srgbClr val="D4D4D4"/>
                </a:solidFill>
                <a:effectLst/>
                <a:latin typeface="Consolas" panose="020B0609020204030204" pitchFamily="49" charset="0"/>
              </a:rPr>
              <a:t> </a:t>
            </a:r>
            <a:r>
              <a:rPr lang="en-US" sz="2800" b="0" dirty="0">
                <a:solidFill>
                  <a:srgbClr val="4EC9B0"/>
                </a:solidFill>
                <a:effectLst/>
                <a:latin typeface="Consolas" panose="020B0609020204030204" pitchFamily="49" charset="0"/>
              </a:rPr>
              <a:t>Hand</a:t>
            </a:r>
            <a:r>
              <a:rPr lang="en-US" sz="2800" b="0" dirty="0">
                <a:solidFill>
                  <a:srgbClr val="D4D4D4"/>
                </a:solidFill>
                <a:effectLst/>
                <a:latin typeface="Consolas" panose="020B0609020204030204" pitchFamily="49" charset="0"/>
              </a:rPr>
              <a:t>:</a:t>
            </a:r>
          </a:p>
          <a:p>
            <a:pPr marL="0" indent="0">
              <a:buNone/>
            </a:pPr>
            <a:r>
              <a:rPr lang="en-US" sz="2800" b="0" dirty="0">
                <a:solidFill>
                  <a:srgbClr val="D4D4D4"/>
                </a:solidFill>
                <a:effectLst/>
                <a:latin typeface="Consolas" panose="020B0609020204030204" pitchFamily="49" charset="0"/>
              </a:rPr>
              <a:t>    </a:t>
            </a:r>
            <a:r>
              <a:rPr lang="en-US" sz="2800" b="0" dirty="0">
                <a:solidFill>
                  <a:srgbClr val="569CD6"/>
                </a:solidFill>
                <a:effectLst/>
                <a:latin typeface="Consolas" panose="020B0609020204030204" pitchFamily="49" charset="0"/>
              </a:rPr>
              <a:t>def</a:t>
            </a:r>
            <a:r>
              <a:rPr lang="en-US" sz="2800" b="0" dirty="0">
                <a:solidFill>
                  <a:srgbClr val="D4D4D4"/>
                </a:solidFill>
                <a:effectLst/>
                <a:latin typeface="Consolas" panose="020B0609020204030204" pitchFamily="49" charset="0"/>
              </a:rPr>
              <a:t> </a:t>
            </a:r>
            <a:r>
              <a:rPr lang="en-US" sz="2800" b="0" dirty="0">
                <a:solidFill>
                  <a:srgbClr val="DCDCAA"/>
                </a:solidFill>
                <a:effectLst/>
                <a:latin typeface="Consolas" panose="020B0609020204030204" pitchFamily="49" charset="0"/>
              </a:rPr>
              <a:t>__</a:t>
            </a:r>
            <a:r>
              <a:rPr lang="en-US" sz="2800" b="0" dirty="0" err="1">
                <a:solidFill>
                  <a:srgbClr val="DCDCAA"/>
                </a:solidFill>
                <a:effectLst/>
                <a:latin typeface="Consolas" panose="020B0609020204030204" pitchFamily="49" charset="0"/>
              </a:rPr>
              <a:t>init</a:t>
            </a:r>
            <a:r>
              <a:rPr lang="en-US" sz="2800" b="0" dirty="0">
                <a:solidFill>
                  <a:srgbClr val="DCDCAA"/>
                </a:solidFill>
                <a:effectLst/>
                <a:latin typeface="Consolas" panose="020B0609020204030204" pitchFamily="49" charset="0"/>
              </a:rPr>
              <a:t>__</a:t>
            </a:r>
            <a:r>
              <a:rPr lang="en-US" sz="2800" b="0" dirty="0">
                <a:solidFill>
                  <a:srgbClr val="D4D4D4"/>
                </a:solidFill>
                <a:effectLst/>
                <a:latin typeface="Consolas" panose="020B0609020204030204" pitchFamily="49" charset="0"/>
              </a:rPr>
              <a:t>(</a:t>
            </a:r>
            <a:r>
              <a:rPr lang="en-US" sz="2800" b="0" dirty="0">
                <a:solidFill>
                  <a:srgbClr val="9CDCFE"/>
                </a:solidFill>
                <a:effectLst/>
                <a:latin typeface="Consolas" panose="020B0609020204030204" pitchFamily="49" charset="0"/>
              </a:rPr>
              <a:t>self</a:t>
            </a:r>
            <a:r>
              <a:rPr lang="en-US" sz="2800" b="0" dirty="0">
                <a:solidFill>
                  <a:srgbClr val="D4D4D4"/>
                </a:solidFill>
                <a:effectLst/>
                <a:latin typeface="Consolas" panose="020B0609020204030204" pitchFamily="49" charset="0"/>
              </a:rPr>
              <a:t>):</a:t>
            </a:r>
          </a:p>
          <a:p>
            <a:pPr marL="0" indent="0">
              <a:buNone/>
            </a:pPr>
            <a:r>
              <a:rPr lang="en-US" sz="2800" b="0" dirty="0">
                <a:solidFill>
                  <a:srgbClr val="D4D4D4"/>
                </a:solidFill>
                <a:effectLst/>
                <a:latin typeface="Consolas" panose="020B0609020204030204" pitchFamily="49" charset="0"/>
              </a:rPr>
              <a:t>        </a:t>
            </a:r>
            <a:r>
              <a:rPr lang="en-US" sz="2800" b="0" dirty="0" err="1">
                <a:solidFill>
                  <a:srgbClr val="9CDCFE"/>
                </a:solidFill>
                <a:effectLst/>
                <a:latin typeface="Consolas" panose="020B0609020204030204" pitchFamily="49" charset="0"/>
              </a:rPr>
              <a:t>self</a:t>
            </a:r>
            <a:r>
              <a:rPr lang="en-US" sz="2800" b="0" dirty="0" err="1">
                <a:solidFill>
                  <a:srgbClr val="D4D4D4"/>
                </a:solidFill>
                <a:effectLst/>
                <a:latin typeface="Consolas" panose="020B0609020204030204" pitchFamily="49" charset="0"/>
              </a:rPr>
              <a:t>.</a:t>
            </a:r>
            <a:r>
              <a:rPr lang="en-US" sz="2800" b="0" dirty="0" err="1">
                <a:solidFill>
                  <a:srgbClr val="9CDCFE"/>
                </a:solidFill>
                <a:effectLst/>
                <a:latin typeface="Consolas" panose="020B0609020204030204" pitchFamily="49" charset="0"/>
              </a:rPr>
              <a:t>hand</a:t>
            </a:r>
            <a:r>
              <a:rPr lang="en-US" sz="2800" b="0" dirty="0">
                <a:solidFill>
                  <a:srgbClr val="D4D4D4"/>
                </a:solidFill>
                <a:effectLst/>
                <a:latin typeface="Consolas" panose="020B0609020204030204" pitchFamily="49" charset="0"/>
              </a:rPr>
              <a:t> = []</a:t>
            </a:r>
          </a:p>
          <a:p>
            <a:pPr marL="0" indent="0">
              <a:buNone/>
            </a:pPr>
            <a:r>
              <a:rPr lang="en-US" sz="2800" b="0" dirty="0">
                <a:solidFill>
                  <a:srgbClr val="D4D4D4"/>
                </a:solidFill>
                <a:effectLst/>
                <a:latin typeface="Consolas" panose="020B0609020204030204" pitchFamily="49" charset="0"/>
              </a:rPr>
              <a:t>        </a:t>
            </a:r>
            <a:r>
              <a:rPr lang="en-US" sz="2800" b="0" dirty="0" err="1">
                <a:solidFill>
                  <a:srgbClr val="9CDCFE"/>
                </a:solidFill>
                <a:effectLst/>
                <a:latin typeface="Consolas" panose="020B0609020204030204" pitchFamily="49" charset="0"/>
              </a:rPr>
              <a:t>self</a:t>
            </a:r>
            <a:r>
              <a:rPr lang="en-US" sz="2800" b="0" dirty="0" err="1">
                <a:solidFill>
                  <a:srgbClr val="D4D4D4"/>
                </a:solidFill>
                <a:effectLst/>
                <a:latin typeface="Consolas" panose="020B0609020204030204" pitchFamily="49" charset="0"/>
              </a:rPr>
              <a:t>.</a:t>
            </a:r>
            <a:r>
              <a:rPr lang="en-US" sz="2800" b="0" dirty="0" err="1">
                <a:solidFill>
                  <a:srgbClr val="9CDCFE"/>
                </a:solidFill>
                <a:effectLst/>
                <a:latin typeface="Consolas" panose="020B0609020204030204" pitchFamily="49" charset="0"/>
              </a:rPr>
              <a:t>hand_value</a:t>
            </a:r>
            <a:r>
              <a:rPr lang="en-US" sz="2800" b="0" dirty="0">
                <a:solidFill>
                  <a:srgbClr val="D4D4D4"/>
                </a:solidFill>
                <a:effectLst/>
                <a:latin typeface="Consolas" panose="020B0609020204030204" pitchFamily="49" charset="0"/>
              </a:rPr>
              <a:t> = </a:t>
            </a:r>
            <a:r>
              <a:rPr lang="en-US" sz="2800" b="0" dirty="0">
                <a:solidFill>
                  <a:srgbClr val="B5CEA8"/>
                </a:solidFill>
                <a:effectLst/>
                <a:latin typeface="Consolas" panose="020B0609020204030204" pitchFamily="49" charset="0"/>
              </a:rPr>
              <a:t>0</a:t>
            </a:r>
            <a:endParaRPr lang="en-US" sz="2800" b="0" dirty="0">
              <a:solidFill>
                <a:srgbClr val="D4D4D4"/>
              </a:solidFill>
              <a:effectLst/>
              <a:latin typeface="Consolas" panose="020B0609020204030204" pitchFamily="49" charset="0"/>
            </a:endParaRPr>
          </a:p>
          <a:p>
            <a:pPr marL="0" indent="0">
              <a:buNone/>
            </a:pPr>
            <a:r>
              <a:rPr lang="en-US" sz="2800" b="0" dirty="0">
                <a:solidFill>
                  <a:srgbClr val="D4D4D4"/>
                </a:solidFill>
                <a:effectLst/>
                <a:latin typeface="Consolas" panose="020B0609020204030204" pitchFamily="49" charset="0"/>
              </a:rPr>
              <a:t/>
            </a:r>
            <a:br>
              <a:rPr lang="en-US" sz="2800" b="0" dirty="0">
                <a:solidFill>
                  <a:srgbClr val="D4D4D4"/>
                </a:solidFill>
                <a:effectLst/>
                <a:latin typeface="Consolas" panose="020B0609020204030204" pitchFamily="49" charset="0"/>
              </a:rPr>
            </a:br>
            <a:r>
              <a:rPr lang="en-US" sz="2800" b="0" dirty="0">
                <a:solidFill>
                  <a:srgbClr val="D4D4D4"/>
                </a:solidFill>
                <a:effectLst/>
                <a:latin typeface="Consolas" panose="020B0609020204030204" pitchFamily="49" charset="0"/>
              </a:rPr>
              <a:t>    </a:t>
            </a:r>
            <a:r>
              <a:rPr lang="en-US" sz="2800" b="0" dirty="0">
                <a:solidFill>
                  <a:srgbClr val="569CD6"/>
                </a:solidFill>
                <a:effectLst/>
                <a:latin typeface="Consolas" panose="020B0609020204030204" pitchFamily="49" charset="0"/>
              </a:rPr>
              <a:t>def</a:t>
            </a:r>
            <a:r>
              <a:rPr lang="en-US" sz="2800" b="0" dirty="0">
                <a:solidFill>
                  <a:srgbClr val="D4D4D4"/>
                </a:solidFill>
                <a:effectLst/>
                <a:latin typeface="Consolas" panose="020B0609020204030204" pitchFamily="49" charset="0"/>
              </a:rPr>
              <a:t> </a:t>
            </a:r>
            <a:r>
              <a:rPr lang="en-US" sz="2800" b="0" dirty="0" err="1">
                <a:solidFill>
                  <a:srgbClr val="DCDCAA"/>
                </a:solidFill>
                <a:effectLst/>
                <a:latin typeface="Consolas" panose="020B0609020204030204" pitchFamily="49" charset="0"/>
              </a:rPr>
              <a:t>take_card</a:t>
            </a:r>
            <a:r>
              <a:rPr lang="en-US" sz="2800" b="0" dirty="0">
                <a:solidFill>
                  <a:srgbClr val="D4D4D4"/>
                </a:solidFill>
                <a:effectLst/>
                <a:latin typeface="Consolas" panose="020B0609020204030204" pitchFamily="49" charset="0"/>
              </a:rPr>
              <a:t>(</a:t>
            </a:r>
            <a:r>
              <a:rPr lang="en-US" sz="2800" b="0" dirty="0" err="1">
                <a:solidFill>
                  <a:srgbClr val="9CDCFE"/>
                </a:solidFill>
                <a:effectLst/>
                <a:latin typeface="Consolas" panose="020B0609020204030204" pitchFamily="49" charset="0"/>
              </a:rPr>
              <a:t>self</a:t>
            </a:r>
            <a:r>
              <a:rPr lang="en-US" sz="2800" b="0" dirty="0" err="1">
                <a:solidFill>
                  <a:srgbClr val="D4D4D4"/>
                </a:solidFill>
                <a:effectLst/>
                <a:latin typeface="Consolas" panose="020B0609020204030204" pitchFamily="49" charset="0"/>
              </a:rPr>
              <a:t>,</a:t>
            </a:r>
            <a:r>
              <a:rPr lang="en-US" sz="2800" b="0" dirty="0" err="1">
                <a:solidFill>
                  <a:srgbClr val="9CDCFE"/>
                </a:solidFill>
                <a:effectLst/>
                <a:latin typeface="Consolas" panose="020B0609020204030204" pitchFamily="49" charset="0"/>
              </a:rPr>
              <a:t>deck</a:t>
            </a:r>
            <a:r>
              <a:rPr lang="en-US" sz="2800" b="0" dirty="0">
                <a:solidFill>
                  <a:srgbClr val="D4D4D4"/>
                </a:solidFill>
                <a:effectLst/>
                <a:latin typeface="Consolas" panose="020B0609020204030204" pitchFamily="49" charset="0"/>
              </a:rPr>
              <a:t>):</a:t>
            </a:r>
          </a:p>
          <a:p>
            <a:pPr marL="0" indent="0">
              <a:buNone/>
            </a:pPr>
            <a:r>
              <a:rPr lang="en-US" sz="2800" b="0" dirty="0">
                <a:solidFill>
                  <a:srgbClr val="D4D4D4"/>
                </a:solidFill>
                <a:effectLst/>
                <a:latin typeface="Consolas" panose="020B0609020204030204" pitchFamily="49" charset="0"/>
              </a:rPr>
              <a:t>        </a:t>
            </a:r>
            <a:r>
              <a:rPr lang="en-US" sz="2800" b="0" dirty="0">
                <a:solidFill>
                  <a:srgbClr val="9CDCFE"/>
                </a:solidFill>
                <a:effectLst/>
                <a:latin typeface="Consolas" panose="020B0609020204030204" pitchFamily="49" charset="0"/>
              </a:rPr>
              <a:t>deal</a:t>
            </a:r>
            <a:r>
              <a:rPr lang="en-US" sz="2800" b="0" dirty="0">
                <a:solidFill>
                  <a:srgbClr val="D4D4D4"/>
                </a:solidFill>
                <a:effectLst/>
                <a:latin typeface="Consolas" panose="020B0609020204030204" pitchFamily="49" charset="0"/>
              </a:rPr>
              <a:t> = </a:t>
            </a:r>
            <a:r>
              <a:rPr lang="en-US" sz="2800" b="0" dirty="0" err="1">
                <a:solidFill>
                  <a:srgbClr val="9CDCFE"/>
                </a:solidFill>
                <a:effectLst/>
                <a:latin typeface="Consolas" panose="020B0609020204030204" pitchFamily="49" charset="0"/>
              </a:rPr>
              <a:t>deck</a:t>
            </a:r>
            <a:r>
              <a:rPr lang="en-US" sz="2800" b="0" dirty="0" err="1">
                <a:solidFill>
                  <a:srgbClr val="D4D4D4"/>
                </a:solidFill>
                <a:effectLst/>
                <a:latin typeface="Consolas" panose="020B0609020204030204" pitchFamily="49" charset="0"/>
              </a:rPr>
              <a:t>.deal</a:t>
            </a:r>
            <a:r>
              <a:rPr lang="en-US" sz="2800" b="0" dirty="0">
                <a:solidFill>
                  <a:srgbClr val="D4D4D4"/>
                </a:solidFill>
                <a:effectLst/>
                <a:latin typeface="Consolas" panose="020B0609020204030204" pitchFamily="49" charset="0"/>
              </a:rPr>
              <a:t>()</a:t>
            </a:r>
          </a:p>
          <a:p>
            <a:pPr marL="0" indent="0">
              <a:buNone/>
            </a:pPr>
            <a:r>
              <a:rPr lang="en-US" sz="2800" b="0" dirty="0">
                <a:solidFill>
                  <a:srgbClr val="D4D4D4"/>
                </a:solidFill>
                <a:effectLst/>
                <a:latin typeface="Consolas" panose="020B0609020204030204" pitchFamily="49" charset="0"/>
              </a:rPr>
              <a:t>        </a:t>
            </a:r>
            <a:r>
              <a:rPr lang="en-US" sz="2800" b="0" dirty="0" err="1">
                <a:solidFill>
                  <a:srgbClr val="9CDCFE"/>
                </a:solidFill>
                <a:effectLst/>
                <a:latin typeface="Consolas" panose="020B0609020204030204" pitchFamily="49" charset="0"/>
              </a:rPr>
              <a:t>self</a:t>
            </a:r>
            <a:r>
              <a:rPr lang="en-US" sz="2800" b="0" dirty="0" err="1">
                <a:solidFill>
                  <a:srgbClr val="D4D4D4"/>
                </a:solidFill>
                <a:effectLst/>
                <a:latin typeface="Consolas" panose="020B0609020204030204" pitchFamily="49" charset="0"/>
              </a:rPr>
              <a:t>.</a:t>
            </a:r>
            <a:r>
              <a:rPr lang="en-US" sz="2800" b="0" dirty="0" err="1">
                <a:solidFill>
                  <a:srgbClr val="9CDCFE"/>
                </a:solidFill>
                <a:effectLst/>
                <a:latin typeface="Consolas" panose="020B0609020204030204" pitchFamily="49" charset="0"/>
              </a:rPr>
              <a:t>hand</a:t>
            </a:r>
            <a:r>
              <a:rPr lang="en-US" sz="2800" b="0" dirty="0" err="1">
                <a:solidFill>
                  <a:srgbClr val="D4D4D4"/>
                </a:solidFill>
                <a:effectLst/>
                <a:latin typeface="Consolas" panose="020B0609020204030204" pitchFamily="49" charset="0"/>
              </a:rPr>
              <a:t>.</a:t>
            </a:r>
            <a:r>
              <a:rPr lang="en-US" sz="2800" b="0" dirty="0" err="1">
                <a:solidFill>
                  <a:srgbClr val="DCDCAA"/>
                </a:solidFill>
                <a:effectLst/>
                <a:latin typeface="Consolas" panose="020B0609020204030204" pitchFamily="49" charset="0"/>
              </a:rPr>
              <a:t>append</a:t>
            </a:r>
            <a:r>
              <a:rPr lang="en-US" sz="2800" b="0" dirty="0">
                <a:solidFill>
                  <a:srgbClr val="D4D4D4"/>
                </a:solidFill>
                <a:effectLst/>
                <a:latin typeface="Consolas" panose="020B0609020204030204" pitchFamily="49" charset="0"/>
              </a:rPr>
              <a:t>(</a:t>
            </a:r>
            <a:r>
              <a:rPr lang="en-US" sz="2800" b="0" dirty="0">
                <a:solidFill>
                  <a:srgbClr val="9CDCFE"/>
                </a:solidFill>
                <a:effectLst/>
                <a:latin typeface="Consolas" panose="020B0609020204030204" pitchFamily="49" charset="0"/>
              </a:rPr>
              <a:t>deal</a:t>
            </a:r>
            <a:r>
              <a:rPr lang="en-US" sz="2800" b="0" dirty="0">
                <a:solidFill>
                  <a:srgbClr val="D4D4D4"/>
                </a:solidFill>
                <a:effectLst/>
                <a:latin typeface="Consolas" panose="020B0609020204030204" pitchFamily="49" charset="0"/>
              </a:rPr>
              <a:t>)</a:t>
            </a:r>
          </a:p>
          <a:p>
            <a:pPr marL="0" indent="0">
              <a:buNone/>
            </a:pPr>
            <a:r>
              <a:rPr lang="en-US" sz="2800" b="0" dirty="0">
                <a:solidFill>
                  <a:srgbClr val="D4D4D4"/>
                </a:solidFill>
                <a:effectLst/>
                <a:latin typeface="Consolas" panose="020B0609020204030204" pitchFamily="49" charset="0"/>
              </a:rPr>
              <a:t/>
            </a:r>
            <a:br>
              <a:rPr lang="en-US" sz="2800" b="0" dirty="0">
                <a:solidFill>
                  <a:srgbClr val="D4D4D4"/>
                </a:solidFill>
                <a:effectLst/>
                <a:latin typeface="Consolas" panose="020B0609020204030204" pitchFamily="49" charset="0"/>
              </a:rPr>
            </a:br>
            <a:r>
              <a:rPr lang="en-US" sz="2800" b="0" dirty="0">
                <a:solidFill>
                  <a:srgbClr val="D4D4D4"/>
                </a:solidFill>
                <a:effectLst/>
                <a:latin typeface="Consolas" panose="020B0609020204030204" pitchFamily="49" charset="0"/>
              </a:rPr>
              <a:t>        </a:t>
            </a:r>
            <a:r>
              <a:rPr lang="en-US" sz="2800" b="0" dirty="0" err="1">
                <a:solidFill>
                  <a:srgbClr val="9CDCFE"/>
                </a:solidFill>
                <a:effectLst/>
                <a:latin typeface="Consolas" panose="020B0609020204030204" pitchFamily="49" charset="0"/>
              </a:rPr>
              <a:t>self</a:t>
            </a:r>
            <a:r>
              <a:rPr lang="en-US" sz="2800" b="0" dirty="0" err="1">
                <a:solidFill>
                  <a:srgbClr val="D4D4D4"/>
                </a:solidFill>
                <a:effectLst/>
                <a:latin typeface="Consolas" panose="020B0609020204030204" pitchFamily="49" charset="0"/>
              </a:rPr>
              <a:t>.</a:t>
            </a:r>
            <a:r>
              <a:rPr lang="en-US" sz="2800" b="0" dirty="0" err="1">
                <a:solidFill>
                  <a:srgbClr val="9CDCFE"/>
                </a:solidFill>
                <a:effectLst/>
                <a:latin typeface="Consolas" panose="020B0609020204030204" pitchFamily="49" charset="0"/>
              </a:rPr>
              <a:t>hand_value</a:t>
            </a:r>
            <a:r>
              <a:rPr lang="en-US" sz="2800" b="0" dirty="0">
                <a:solidFill>
                  <a:srgbClr val="D4D4D4"/>
                </a:solidFill>
                <a:effectLst/>
                <a:latin typeface="Consolas" panose="020B0609020204030204" pitchFamily="49" charset="0"/>
              </a:rPr>
              <a:t> += </a:t>
            </a:r>
            <a:r>
              <a:rPr lang="en-US" sz="2800" b="0" dirty="0" err="1">
                <a:solidFill>
                  <a:srgbClr val="9CDCFE"/>
                </a:solidFill>
                <a:effectLst/>
                <a:latin typeface="Consolas" panose="020B0609020204030204" pitchFamily="49" charset="0"/>
              </a:rPr>
              <a:t>deal</a:t>
            </a:r>
            <a:r>
              <a:rPr lang="en-US" sz="2800" b="0" dirty="0" err="1">
                <a:solidFill>
                  <a:srgbClr val="D4D4D4"/>
                </a:solidFill>
                <a:effectLst/>
                <a:latin typeface="Consolas" panose="020B0609020204030204" pitchFamily="49" charset="0"/>
              </a:rPr>
              <a:t>.value</a:t>
            </a:r>
            <a:endParaRPr lang="en-US" sz="2800" b="0" dirty="0">
              <a:solidFill>
                <a:srgbClr val="D4D4D4"/>
              </a:solidFill>
              <a:effectLst/>
              <a:latin typeface="Consolas" panose="020B0609020204030204" pitchFamily="49" charset="0"/>
            </a:endParaRPr>
          </a:p>
          <a:p>
            <a:pPr marL="0" indent="0">
              <a:buNone/>
            </a:pPr>
            <a:r>
              <a:rPr lang="en-US" sz="2800" b="0" dirty="0">
                <a:solidFill>
                  <a:srgbClr val="D4D4D4"/>
                </a:solidFill>
                <a:effectLst/>
                <a:latin typeface="Consolas" panose="020B0609020204030204" pitchFamily="49" charset="0"/>
              </a:rPr>
              <a:t>        </a:t>
            </a:r>
            <a:r>
              <a:rPr lang="en-US" sz="2800" b="0" dirty="0">
                <a:solidFill>
                  <a:srgbClr val="C586C0"/>
                </a:solidFill>
                <a:effectLst/>
                <a:latin typeface="Consolas" panose="020B0609020204030204" pitchFamily="49" charset="0"/>
              </a:rPr>
              <a:t>if</a:t>
            </a:r>
            <a:r>
              <a:rPr lang="en-US" sz="2800" b="0" dirty="0">
                <a:solidFill>
                  <a:srgbClr val="D4D4D4"/>
                </a:solidFill>
                <a:effectLst/>
                <a:latin typeface="Consolas" panose="020B0609020204030204" pitchFamily="49" charset="0"/>
              </a:rPr>
              <a:t> </a:t>
            </a:r>
            <a:r>
              <a:rPr lang="en-US" sz="2800" b="0" dirty="0" err="1">
                <a:solidFill>
                  <a:srgbClr val="9CDCFE"/>
                </a:solidFill>
                <a:effectLst/>
                <a:latin typeface="Consolas" panose="020B0609020204030204" pitchFamily="49" charset="0"/>
              </a:rPr>
              <a:t>deal</a:t>
            </a:r>
            <a:r>
              <a:rPr lang="en-US" sz="2800" b="0" dirty="0" err="1">
                <a:solidFill>
                  <a:srgbClr val="D4D4D4"/>
                </a:solidFill>
                <a:effectLst/>
                <a:latin typeface="Consolas" panose="020B0609020204030204" pitchFamily="49" charset="0"/>
              </a:rPr>
              <a:t>.rank</a:t>
            </a:r>
            <a:r>
              <a:rPr lang="en-US" sz="2800" b="0" dirty="0">
                <a:solidFill>
                  <a:srgbClr val="D4D4D4"/>
                </a:solidFill>
                <a:effectLst/>
                <a:latin typeface="Consolas" panose="020B0609020204030204" pitchFamily="49" charset="0"/>
              </a:rPr>
              <a:t> == \</a:t>
            </a:r>
          </a:p>
          <a:p>
            <a:pPr marL="0" indent="0">
              <a:buNone/>
            </a:pPr>
            <a:r>
              <a:rPr lang="en-US" sz="2800" b="0" dirty="0">
                <a:solidFill>
                  <a:srgbClr val="D4D4D4"/>
                </a:solidFill>
                <a:effectLst/>
                <a:latin typeface="Consolas" panose="020B0609020204030204" pitchFamily="49" charset="0"/>
              </a:rPr>
              <a:t>            </a:t>
            </a:r>
            <a:r>
              <a:rPr lang="en-US" sz="2800" b="0" dirty="0">
                <a:solidFill>
                  <a:srgbClr val="CE9178"/>
                </a:solidFill>
                <a:effectLst/>
                <a:latin typeface="Consolas" panose="020B0609020204030204" pitchFamily="49" charset="0"/>
              </a:rPr>
              <a:t>'Aces'</a:t>
            </a:r>
            <a:r>
              <a:rPr lang="en-US" sz="2800" b="0" dirty="0">
                <a:solidFill>
                  <a:srgbClr val="D4D4D4"/>
                </a:solidFill>
                <a:effectLst/>
                <a:latin typeface="Consolas" panose="020B0609020204030204" pitchFamily="49" charset="0"/>
              </a:rPr>
              <a:t> </a:t>
            </a:r>
            <a:r>
              <a:rPr lang="en-US" sz="2800" b="0" dirty="0">
                <a:solidFill>
                  <a:srgbClr val="569CD6"/>
                </a:solidFill>
                <a:effectLst/>
                <a:latin typeface="Consolas" panose="020B0609020204030204" pitchFamily="49" charset="0"/>
              </a:rPr>
              <a:t>and</a:t>
            </a:r>
            <a:r>
              <a:rPr lang="en-US" sz="2800" b="0" dirty="0">
                <a:solidFill>
                  <a:srgbClr val="D4D4D4"/>
                </a:solidFill>
                <a:effectLst/>
                <a:latin typeface="Consolas" panose="020B0609020204030204" pitchFamily="49" charset="0"/>
              </a:rPr>
              <a:t> </a:t>
            </a:r>
            <a:r>
              <a:rPr lang="en-US" sz="2800" b="0" dirty="0" err="1">
                <a:solidFill>
                  <a:srgbClr val="9CDCFE"/>
                </a:solidFill>
                <a:effectLst/>
                <a:latin typeface="Consolas" panose="020B0609020204030204" pitchFamily="49" charset="0"/>
              </a:rPr>
              <a:t>self</a:t>
            </a:r>
            <a:r>
              <a:rPr lang="en-US" sz="2800" b="0" dirty="0" err="1">
                <a:solidFill>
                  <a:srgbClr val="D4D4D4"/>
                </a:solidFill>
                <a:effectLst/>
                <a:latin typeface="Consolas" panose="020B0609020204030204" pitchFamily="49" charset="0"/>
              </a:rPr>
              <a:t>.</a:t>
            </a:r>
            <a:r>
              <a:rPr lang="en-US" sz="2800" b="0" dirty="0" err="1">
                <a:solidFill>
                  <a:srgbClr val="9CDCFE"/>
                </a:solidFill>
                <a:effectLst/>
                <a:latin typeface="Consolas" panose="020B0609020204030204" pitchFamily="49" charset="0"/>
              </a:rPr>
              <a:t>hand_value</a:t>
            </a:r>
            <a:r>
              <a:rPr lang="en-US" sz="2800" b="0" dirty="0">
                <a:solidFill>
                  <a:srgbClr val="D4D4D4"/>
                </a:solidFill>
                <a:effectLst/>
                <a:latin typeface="Consolas" panose="020B0609020204030204" pitchFamily="49" charset="0"/>
              </a:rPr>
              <a:t> &gt; </a:t>
            </a:r>
            <a:r>
              <a:rPr lang="en-US" sz="2800" b="0" dirty="0">
                <a:solidFill>
                  <a:srgbClr val="B5CEA8"/>
                </a:solidFill>
                <a:effectLst/>
                <a:latin typeface="Consolas" panose="020B0609020204030204" pitchFamily="49" charset="0"/>
              </a:rPr>
              <a:t>21</a:t>
            </a:r>
            <a:r>
              <a:rPr lang="en-US" sz="2800" b="0" dirty="0">
                <a:solidFill>
                  <a:srgbClr val="D4D4D4"/>
                </a:solidFill>
                <a:effectLst/>
                <a:latin typeface="Consolas" panose="020B0609020204030204" pitchFamily="49" charset="0"/>
              </a:rPr>
              <a:t>:</a:t>
            </a:r>
          </a:p>
          <a:p>
            <a:pPr marL="0" indent="0">
              <a:buNone/>
            </a:pPr>
            <a:r>
              <a:rPr lang="en-US" sz="2800" b="0" dirty="0">
                <a:solidFill>
                  <a:srgbClr val="D4D4D4"/>
                </a:solidFill>
                <a:effectLst/>
                <a:latin typeface="Consolas" panose="020B0609020204030204" pitchFamily="49" charset="0"/>
              </a:rPr>
              <a:t>            </a:t>
            </a:r>
            <a:r>
              <a:rPr lang="en-US" sz="2800" b="0" dirty="0" err="1">
                <a:solidFill>
                  <a:srgbClr val="9CDCFE"/>
                </a:solidFill>
                <a:effectLst/>
                <a:latin typeface="Consolas" panose="020B0609020204030204" pitchFamily="49" charset="0"/>
              </a:rPr>
              <a:t>self</a:t>
            </a:r>
            <a:r>
              <a:rPr lang="en-US" sz="2800" b="0" dirty="0" err="1">
                <a:solidFill>
                  <a:srgbClr val="D4D4D4"/>
                </a:solidFill>
                <a:effectLst/>
                <a:latin typeface="Consolas" panose="020B0609020204030204" pitchFamily="49" charset="0"/>
              </a:rPr>
              <a:t>.</a:t>
            </a:r>
            <a:r>
              <a:rPr lang="en-US" sz="2800" b="0" dirty="0" err="1">
                <a:solidFill>
                  <a:srgbClr val="9CDCFE"/>
                </a:solidFill>
                <a:effectLst/>
                <a:latin typeface="Consolas" panose="020B0609020204030204" pitchFamily="49" charset="0"/>
              </a:rPr>
              <a:t>hand_value</a:t>
            </a:r>
            <a:r>
              <a:rPr lang="en-US" sz="2800" b="0" dirty="0">
                <a:solidFill>
                  <a:srgbClr val="D4D4D4"/>
                </a:solidFill>
                <a:effectLst/>
                <a:latin typeface="Consolas" panose="020B0609020204030204" pitchFamily="49" charset="0"/>
              </a:rPr>
              <a:t> -= </a:t>
            </a:r>
            <a:r>
              <a:rPr lang="en-US" sz="2800" b="0" dirty="0">
                <a:solidFill>
                  <a:srgbClr val="B5CEA8"/>
                </a:solidFill>
                <a:effectLst/>
                <a:latin typeface="Consolas" panose="020B0609020204030204" pitchFamily="49" charset="0"/>
              </a:rPr>
              <a:t>10</a:t>
            </a:r>
            <a:endParaRPr lang="en-US" sz="2800" b="0" dirty="0">
              <a:solidFill>
                <a:srgbClr val="D4D4D4"/>
              </a:solidFill>
              <a:effectLst/>
              <a:latin typeface="Consolas" panose="020B0609020204030204" pitchFamily="49" charset="0"/>
            </a:endParaRPr>
          </a:p>
          <a:p>
            <a:pPr marL="0" indent="0">
              <a:buNone/>
            </a:pPr>
            <a:r>
              <a:rPr lang="en-US" sz="2800" b="0" dirty="0">
                <a:solidFill>
                  <a:srgbClr val="D4D4D4"/>
                </a:solidFill>
                <a:effectLst/>
                <a:latin typeface="Consolas" panose="020B0609020204030204" pitchFamily="49" charset="0"/>
              </a:rPr>
              <a:t/>
            </a:r>
            <a:br>
              <a:rPr lang="en-US" sz="2800" b="0" dirty="0">
                <a:solidFill>
                  <a:srgbClr val="D4D4D4"/>
                </a:solidFill>
                <a:effectLst/>
                <a:latin typeface="Consolas" panose="020B0609020204030204" pitchFamily="49" charset="0"/>
              </a:rPr>
            </a:br>
            <a:r>
              <a:rPr lang="en-US" sz="2800" b="0" dirty="0">
                <a:solidFill>
                  <a:srgbClr val="D4D4D4"/>
                </a:solidFill>
                <a:effectLst/>
                <a:latin typeface="Consolas" panose="020B0609020204030204" pitchFamily="49" charset="0"/>
              </a:rPr>
              <a:t>    </a:t>
            </a:r>
            <a:r>
              <a:rPr lang="en-US" sz="2800" b="0" dirty="0">
                <a:solidFill>
                  <a:srgbClr val="569CD6"/>
                </a:solidFill>
                <a:effectLst/>
                <a:latin typeface="Consolas" panose="020B0609020204030204" pitchFamily="49" charset="0"/>
              </a:rPr>
              <a:t>def</a:t>
            </a:r>
            <a:r>
              <a:rPr lang="en-US" sz="2800" b="0" dirty="0">
                <a:solidFill>
                  <a:srgbClr val="D4D4D4"/>
                </a:solidFill>
                <a:effectLst/>
                <a:latin typeface="Consolas" panose="020B0609020204030204" pitchFamily="49" charset="0"/>
              </a:rPr>
              <a:t> </a:t>
            </a:r>
            <a:r>
              <a:rPr lang="en-US" sz="2800" b="0" dirty="0">
                <a:solidFill>
                  <a:srgbClr val="DCDCAA"/>
                </a:solidFill>
                <a:effectLst/>
                <a:latin typeface="Consolas" panose="020B0609020204030204" pitchFamily="49" charset="0"/>
              </a:rPr>
              <a:t>__str__</a:t>
            </a:r>
            <a:r>
              <a:rPr lang="en-US" sz="2800" b="0" dirty="0">
                <a:solidFill>
                  <a:srgbClr val="D4D4D4"/>
                </a:solidFill>
                <a:effectLst/>
                <a:latin typeface="Consolas" panose="020B0609020204030204" pitchFamily="49" charset="0"/>
              </a:rPr>
              <a:t>(</a:t>
            </a:r>
            <a:r>
              <a:rPr lang="en-US" sz="2800" b="0" dirty="0">
                <a:solidFill>
                  <a:srgbClr val="9CDCFE"/>
                </a:solidFill>
                <a:effectLst/>
                <a:latin typeface="Consolas" panose="020B0609020204030204" pitchFamily="49" charset="0"/>
              </a:rPr>
              <a:t>self</a:t>
            </a:r>
            <a:r>
              <a:rPr lang="en-US" sz="2800" b="0" dirty="0">
                <a:solidFill>
                  <a:srgbClr val="D4D4D4"/>
                </a:solidFill>
                <a:effectLst/>
                <a:latin typeface="Consolas" panose="020B0609020204030204" pitchFamily="49" charset="0"/>
              </a:rPr>
              <a:t>):</a:t>
            </a:r>
          </a:p>
          <a:p>
            <a:pPr marL="0" indent="0">
              <a:buNone/>
            </a:pPr>
            <a:r>
              <a:rPr lang="en-US" sz="2800" b="0" dirty="0">
                <a:solidFill>
                  <a:srgbClr val="D4D4D4"/>
                </a:solidFill>
                <a:effectLst/>
                <a:latin typeface="Consolas" panose="020B0609020204030204" pitchFamily="49" charset="0"/>
              </a:rPr>
              <a:t>        </a:t>
            </a:r>
            <a:r>
              <a:rPr lang="en-US" sz="2800" b="0" dirty="0">
                <a:solidFill>
                  <a:srgbClr val="9CDCFE"/>
                </a:solidFill>
                <a:effectLst/>
                <a:latin typeface="Consolas" panose="020B0609020204030204" pitchFamily="49" charset="0"/>
              </a:rPr>
              <a:t>s</a:t>
            </a:r>
            <a:r>
              <a:rPr lang="en-US" sz="2800" b="0" dirty="0">
                <a:solidFill>
                  <a:srgbClr val="D4D4D4"/>
                </a:solidFill>
                <a:effectLst/>
                <a:latin typeface="Consolas" panose="020B0609020204030204" pitchFamily="49" charset="0"/>
              </a:rPr>
              <a:t> = </a:t>
            </a:r>
            <a:r>
              <a:rPr lang="en-US" sz="2800" b="0" dirty="0">
                <a:solidFill>
                  <a:srgbClr val="CE9178"/>
                </a:solidFill>
                <a:effectLst/>
                <a:latin typeface="Consolas" panose="020B0609020204030204" pitchFamily="49" charset="0"/>
              </a:rPr>
              <a:t>'Your cards are :</a:t>
            </a:r>
            <a:r>
              <a:rPr lang="en-US" sz="2800" b="0" dirty="0">
                <a:solidFill>
                  <a:srgbClr val="D7BA7D"/>
                </a:solidFill>
                <a:effectLst/>
                <a:latin typeface="Consolas" panose="020B0609020204030204" pitchFamily="49" charset="0"/>
              </a:rPr>
              <a:t>\n</a:t>
            </a:r>
            <a:r>
              <a:rPr lang="en-US" sz="2800" b="0" dirty="0">
                <a:solidFill>
                  <a:srgbClr val="CE9178"/>
                </a:solidFill>
                <a:effectLst/>
                <a:latin typeface="Consolas" panose="020B0609020204030204" pitchFamily="49" charset="0"/>
              </a:rPr>
              <a:t>'</a:t>
            </a:r>
            <a:endParaRPr lang="en-US" sz="2800" b="0" dirty="0">
              <a:solidFill>
                <a:srgbClr val="D4D4D4"/>
              </a:solidFill>
              <a:effectLst/>
              <a:latin typeface="Consolas" panose="020B0609020204030204" pitchFamily="49" charset="0"/>
            </a:endParaRPr>
          </a:p>
          <a:p>
            <a:pPr marL="0" indent="0">
              <a:buNone/>
            </a:pPr>
            <a:r>
              <a:rPr lang="en-US" sz="2800" b="0" dirty="0">
                <a:solidFill>
                  <a:srgbClr val="D4D4D4"/>
                </a:solidFill>
                <a:effectLst/>
                <a:latin typeface="Consolas" panose="020B0609020204030204" pitchFamily="49" charset="0"/>
              </a:rPr>
              <a:t>        </a:t>
            </a:r>
            <a:r>
              <a:rPr lang="en-US" sz="2800" b="0" dirty="0">
                <a:solidFill>
                  <a:srgbClr val="C586C0"/>
                </a:solidFill>
                <a:effectLst/>
                <a:latin typeface="Consolas" panose="020B0609020204030204" pitchFamily="49" charset="0"/>
              </a:rPr>
              <a:t>for</a:t>
            </a:r>
            <a:r>
              <a:rPr lang="en-US" sz="2800" b="0" dirty="0">
                <a:solidFill>
                  <a:srgbClr val="D4D4D4"/>
                </a:solidFill>
                <a:effectLst/>
                <a:latin typeface="Consolas" panose="020B0609020204030204" pitchFamily="49" charset="0"/>
              </a:rPr>
              <a:t> </a:t>
            </a:r>
            <a:r>
              <a:rPr lang="en-US" sz="2800" b="0" dirty="0">
                <a:solidFill>
                  <a:srgbClr val="9CDCFE"/>
                </a:solidFill>
                <a:effectLst/>
                <a:latin typeface="Consolas" panose="020B0609020204030204" pitchFamily="49" charset="0"/>
              </a:rPr>
              <a:t>card</a:t>
            </a:r>
            <a:r>
              <a:rPr lang="en-US" sz="2800" b="0" dirty="0">
                <a:solidFill>
                  <a:srgbClr val="D4D4D4"/>
                </a:solidFill>
                <a:effectLst/>
                <a:latin typeface="Consolas" panose="020B0609020204030204" pitchFamily="49" charset="0"/>
              </a:rPr>
              <a:t> </a:t>
            </a:r>
            <a:r>
              <a:rPr lang="en-US" sz="2800" b="0" dirty="0">
                <a:solidFill>
                  <a:srgbClr val="C586C0"/>
                </a:solidFill>
                <a:effectLst/>
                <a:latin typeface="Consolas" panose="020B0609020204030204" pitchFamily="49" charset="0"/>
              </a:rPr>
              <a:t>in</a:t>
            </a:r>
            <a:r>
              <a:rPr lang="en-US" sz="2800" b="0" dirty="0">
                <a:solidFill>
                  <a:srgbClr val="D4D4D4"/>
                </a:solidFill>
                <a:effectLst/>
                <a:latin typeface="Consolas" panose="020B0609020204030204" pitchFamily="49" charset="0"/>
              </a:rPr>
              <a:t> </a:t>
            </a:r>
            <a:r>
              <a:rPr lang="en-US" sz="2800" b="0" dirty="0" err="1">
                <a:solidFill>
                  <a:srgbClr val="9CDCFE"/>
                </a:solidFill>
                <a:effectLst/>
                <a:latin typeface="Consolas" panose="020B0609020204030204" pitchFamily="49" charset="0"/>
              </a:rPr>
              <a:t>self</a:t>
            </a:r>
            <a:r>
              <a:rPr lang="en-US" sz="2800" b="0" dirty="0" err="1">
                <a:solidFill>
                  <a:srgbClr val="D4D4D4"/>
                </a:solidFill>
                <a:effectLst/>
                <a:latin typeface="Consolas" panose="020B0609020204030204" pitchFamily="49" charset="0"/>
              </a:rPr>
              <a:t>.</a:t>
            </a:r>
            <a:r>
              <a:rPr lang="en-US" sz="2800" b="0" dirty="0" err="1">
                <a:solidFill>
                  <a:srgbClr val="9CDCFE"/>
                </a:solidFill>
                <a:effectLst/>
                <a:latin typeface="Consolas" panose="020B0609020204030204" pitchFamily="49" charset="0"/>
              </a:rPr>
              <a:t>hand</a:t>
            </a:r>
            <a:r>
              <a:rPr lang="en-US" sz="2800" b="0" dirty="0">
                <a:solidFill>
                  <a:srgbClr val="D4D4D4"/>
                </a:solidFill>
                <a:effectLst/>
                <a:latin typeface="Consolas" panose="020B0609020204030204" pitchFamily="49" charset="0"/>
              </a:rPr>
              <a:t>:</a:t>
            </a:r>
          </a:p>
          <a:p>
            <a:pPr marL="0" indent="0">
              <a:buNone/>
            </a:pPr>
            <a:r>
              <a:rPr lang="en-US" sz="2800" b="0" dirty="0">
                <a:solidFill>
                  <a:srgbClr val="D4D4D4"/>
                </a:solidFill>
                <a:effectLst/>
                <a:latin typeface="Consolas" panose="020B0609020204030204" pitchFamily="49" charset="0"/>
              </a:rPr>
              <a:t>            </a:t>
            </a:r>
            <a:r>
              <a:rPr lang="en-US" sz="2800" b="0" dirty="0">
                <a:solidFill>
                  <a:srgbClr val="9CDCFE"/>
                </a:solidFill>
                <a:effectLst/>
                <a:latin typeface="Consolas" panose="020B0609020204030204" pitchFamily="49" charset="0"/>
              </a:rPr>
              <a:t>s</a:t>
            </a:r>
            <a:r>
              <a:rPr lang="en-US" sz="2800" b="0" dirty="0">
                <a:solidFill>
                  <a:srgbClr val="D4D4D4"/>
                </a:solidFill>
                <a:effectLst/>
                <a:latin typeface="Consolas" panose="020B0609020204030204" pitchFamily="49" charset="0"/>
              </a:rPr>
              <a:t> += </a:t>
            </a:r>
            <a:r>
              <a:rPr lang="en-US" sz="2800" b="0" dirty="0" err="1">
                <a:solidFill>
                  <a:srgbClr val="9CDCFE"/>
                </a:solidFill>
                <a:effectLst/>
                <a:latin typeface="Consolas" panose="020B0609020204030204" pitchFamily="49" charset="0"/>
              </a:rPr>
              <a:t>card</a:t>
            </a:r>
            <a:r>
              <a:rPr lang="en-US" sz="2800" b="0" dirty="0" err="1">
                <a:solidFill>
                  <a:srgbClr val="D4D4D4"/>
                </a:solidFill>
                <a:effectLst/>
                <a:latin typeface="Consolas" panose="020B0609020204030204" pitchFamily="49" charset="0"/>
              </a:rPr>
              <a:t>.</a:t>
            </a:r>
            <a:r>
              <a:rPr lang="en-US" sz="2800" b="0" dirty="0" err="1">
                <a:solidFill>
                  <a:srgbClr val="DCDCAA"/>
                </a:solidFill>
                <a:effectLst/>
                <a:latin typeface="Consolas" panose="020B0609020204030204" pitchFamily="49" charset="0"/>
              </a:rPr>
              <a:t>__str</a:t>
            </a:r>
            <a:r>
              <a:rPr lang="en-US" sz="2800" b="0" dirty="0">
                <a:solidFill>
                  <a:srgbClr val="DCDCAA"/>
                </a:solidFill>
                <a:effectLst/>
                <a:latin typeface="Consolas" panose="020B0609020204030204" pitchFamily="49" charset="0"/>
              </a:rPr>
              <a:t>__</a:t>
            </a:r>
            <a:r>
              <a:rPr lang="en-US" sz="2800" b="0" dirty="0">
                <a:solidFill>
                  <a:srgbClr val="D4D4D4"/>
                </a:solidFill>
                <a:effectLst/>
                <a:latin typeface="Consolas" panose="020B0609020204030204" pitchFamily="49" charset="0"/>
              </a:rPr>
              <a:t>()+</a:t>
            </a:r>
            <a:r>
              <a:rPr lang="en-US" sz="2800" b="0" dirty="0">
                <a:solidFill>
                  <a:srgbClr val="CE9178"/>
                </a:solidFill>
                <a:effectLst/>
                <a:latin typeface="Consolas" panose="020B0609020204030204" pitchFamily="49" charset="0"/>
              </a:rPr>
              <a:t>'</a:t>
            </a:r>
            <a:r>
              <a:rPr lang="en-US" sz="2800" b="0" dirty="0">
                <a:solidFill>
                  <a:srgbClr val="D7BA7D"/>
                </a:solidFill>
                <a:effectLst/>
                <a:latin typeface="Consolas" panose="020B0609020204030204" pitchFamily="49" charset="0"/>
              </a:rPr>
              <a:t>\n</a:t>
            </a:r>
            <a:r>
              <a:rPr lang="en-US" sz="2800" b="0" dirty="0">
                <a:solidFill>
                  <a:srgbClr val="CE9178"/>
                </a:solidFill>
                <a:effectLst/>
                <a:latin typeface="Consolas" panose="020B0609020204030204" pitchFamily="49" charset="0"/>
              </a:rPr>
              <a:t>'</a:t>
            </a:r>
            <a:endParaRPr lang="en-US" sz="2800" b="0" dirty="0">
              <a:solidFill>
                <a:srgbClr val="D4D4D4"/>
              </a:solidFill>
              <a:effectLst/>
              <a:latin typeface="Consolas" panose="020B0609020204030204" pitchFamily="49" charset="0"/>
            </a:endParaRPr>
          </a:p>
          <a:p>
            <a:pPr marL="0" indent="0">
              <a:buNone/>
            </a:pPr>
            <a:r>
              <a:rPr lang="en-US" sz="2800" b="0" dirty="0">
                <a:solidFill>
                  <a:srgbClr val="D4D4D4"/>
                </a:solidFill>
                <a:effectLst/>
                <a:latin typeface="Consolas" panose="020B0609020204030204" pitchFamily="49" charset="0"/>
              </a:rPr>
              <a:t>        </a:t>
            </a:r>
            <a:r>
              <a:rPr lang="en-US" sz="2800" b="0" dirty="0">
                <a:solidFill>
                  <a:srgbClr val="C586C0"/>
                </a:solidFill>
                <a:effectLst/>
                <a:latin typeface="Consolas" panose="020B0609020204030204" pitchFamily="49" charset="0"/>
              </a:rPr>
              <a:t>return</a:t>
            </a:r>
            <a:r>
              <a:rPr lang="en-US" sz="2800" b="0" dirty="0">
                <a:solidFill>
                  <a:srgbClr val="D4D4D4"/>
                </a:solidFill>
                <a:effectLst/>
                <a:latin typeface="Consolas" panose="020B0609020204030204" pitchFamily="49" charset="0"/>
              </a:rPr>
              <a:t> </a:t>
            </a:r>
            <a:r>
              <a:rPr lang="en-US" sz="2800" b="0" dirty="0" err="1">
                <a:solidFill>
                  <a:srgbClr val="9CDCFE"/>
                </a:solidFill>
                <a:effectLst/>
                <a:latin typeface="Consolas" panose="020B0609020204030204" pitchFamily="49" charset="0"/>
              </a:rPr>
              <a:t>s</a:t>
            </a:r>
            <a:r>
              <a:rPr lang="en-US" sz="2800" b="0" dirty="0" err="1">
                <a:solidFill>
                  <a:srgbClr val="D4D4D4"/>
                </a:solidFill>
                <a:effectLst/>
                <a:latin typeface="Consolas" panose="020B0609020204030204" pitchFamily="49" charset="0"/>
              </a:rPr>
              <a:t>+</a:t>
            </a:r>
            <a:r>
              <a:rPr lang="en-US" sz="2800" b="0" dirty="0" err="1">
                <a:solidFill>
                  <a:srgbClr val="CE9178"/>
                </a:solidFill>
                <a:effectLst/>
                <a:latin typeface="Consolas" panose="020B0609020204030204" pitchFamily="49" charset="0"/>
              </a:rPr>
              <a:t>'Value</a:t>
            </a:r>
            <a:r>
              <a:rPr lang="en-US" sz="2800" b="0" dirty="0">
                <a:solidFill>
                  <a:srgbClr val="CE9178"/>
                </a:solidFill>
                <a:effectLst/>
                <a:latin typeface="Consolas" panose="020B0609020204030204" pitchFamily="49" charset="0"/>
              </a:rPr>
              <a:t> in your hand is :</a:t>
            </a:r>
            <a:r>
              <a:rPr lang="en-US" sz="2800" b="0" dirty="0">
                <a:solidFill>
                  <a:srgbClr val="569CD6"/>
                </a:solidFill>
                <a:effectLst/>
                <a:latin typeface="Consolas" panose="020B0609020204030204" pitchFamily="49" charset="0"/>
              </a:rPr>
              <a:t>\</a:t>
            </a:r>
            <a:endParaRPr lang="en-US" sz="2800" b="0" dirty="0">
              <a:solidFill>
                <a:srgbClr val="D4D4D4"/>
              </a:solidFill>
              <a:effectLst/>
              <a:latin typeface="Consolas" panose="020B0609020204030204" pitchFamily="49" charset="0"/>
            </a:endParaRPr>
          </a:p>
          <a:p>
            <a:pPr marL="0" indent="0">
              <a:buNone/>
            </a:pPr>
            <a:r>
              <a:rPr lang="en-US" sz="2800" b="0" dirty="0">
                <a:solidFill>
                  <a:srgbClr val="CE9178"/>
                </a:solidFill>
                <a:effectLst/>
                <a:latin typeface="Consolas" panose="020B0609020204030204" pitchFamily="49" charset="0"/>
              </a:rPr>
              <a:t>             </a:t>
            </a:r>
            <a:r>
              <a:rPr lang="en-US" sz="2800" b="0" dirty="0">
                <a:solidFill>
                  <a:srgbClr val="569CD6"/>
                </a:solidFill>
                <a:effectLst/>
                <a:latin typeface="Consolas" panose="020B0609020204030204" pitchFamily="49" charset="0"/>
              </a:rPr>
              <a:t>{}</a:t>
            </a:r>
            <a:r>
              <a:rPr lang="en-US" sz="2800" b="0" dirty="0">
                <a:solidFill>
                  <a:srgbClr val="CE9178"/>
                </a:solidFill>
                <a:effectLst/>
                <a:latin typeface="Consolas" panose="020B0609020204030204" pitchFamily="49" charset="0"/>
              </a:rPr>
              <a:t>'</a:t>
            </a:r>
            <a:r>
              <a:rPr lang="en-US" sz="2800" b="0" dirty="0">
                <a:solidFill>
                  <a:srgbClr val="D4D4D4"/>
                </a:solidFill>
                <a:effectLst/>
                <a:latin typeface="Consolas" panose="020B0609020204030204" pitchFamily="49" charset="0"/>
              </a:rPr>
              <a:t>.</a:t>
            </a:r>
            <a:r>
              <a:rPr lang="en-US" sz="2800" b="0" dirty="0">
                <a:solidFill>
                  <a:srgbClr val="DCDCAA"/>
                </a:solidFill>
                <a:effectLst/>
                <a:latin typeface="Consolas" panose="020B0609020204030204" pitchFamily="49" charset="0"/>
              </a:rPr>
              <a:t>format</a:t>
            </a:r>
            <a:r>
              <a:rPr lang="en-US" sz="2800" b="0" dirty="0">
                <a:solidFill>
                  <a:srgbClr val="D4D4D4"/>
                </a:solidFill>
                <a:effectLst/>
                <a:latin typeface="Consolas" panose="020B0609020204030204" pitchFamily="49" charset="0"/>
              </a:rPr>
              <a:t>(</a:t>
            </a:r>
            <a:r>
              <a:rPr lang="en-US" sz="2800" b="0" dirty="0" err="1">
                <a:solidFill>
                  <a:srgbClr val="9CDCFE"/>
                </a:solidFill>
                <a:effectLst/>
                <a:latin typeface="Consolas" panose="020B0609020204030204" pitchFamily="49" charset="0"/>
              </a:rPr>
              <a:t>self</a:t>
            </a:r>
            <a:r>
              <a:rPr lang="en-US" sz="2800" b="0" dirty="0" err="1">
                <a:solidFill>
                  <a:srgbClr val="D4D4D4"/>
                </a:solidFill>
                <a:effectLst/>
                <a:latin typeface="Consolas" panose="020B0609020204030204" pitchFamily="49" charset="0"/>
              </a:rPr>
              <a:t>.</a:t>
            </a:r>
            <a:r>
              <a:rPr lang="en-US" sz="2800" b="0" dirty="0" err="1">
                <a:solidFill>
                  <a:srgbClr val="9CDCFE"/>
                </a:solidFill>
                <a:effectLst/>
                <a:latin typeface="Consolas" panose="020B0609020204030204" pitchFamily="49" charset="0"/>
              </a:rPr>
              <a:t>hand_value</a:t>
            </a:r>
            <a:r>
              <a:rPr lang="en-US" sz="2800" b="0" dirty="0">
                <a:solidFill>
                  <a:srgbClr val="D4D4D4"/>
                </a:solidFill>
                <a:effectLst/>
                <a:latin typeface="Consolas" panose="020B0609020204030204" pitchFamily="49" charset="0"/>
              </a:rPr>
              <a:t>)</a:t>
            </a:r>
          </a:p>
          <a:p>
            <a:endParaRPr lang="en-US" dirty="0"/>
          </a:p>
        </p:txBody>
      </p:sp>
    </p:spTree>
    <p:extLst>
      <p:ext uri="{BB962C8B-B14F-4D97-AF65-F5344CB8AC3E}">
        <p14:creationId xmlns:p14="http://schemas.microsoft.com/office/powerpoint/2010/main" xmlns="" val="36152339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R="0" lvl="0" algn="ctr" fontAlgn="base">
              <a:spcBef>
                <a:spcPts val="800"/>
              </a:spcBef>
              <a:spcAft>
                <a:spcPts val="400"/>
              </a:spcAft>
              <a:buSzPts val="1000"/>
              <a:tabLst>
                <a:tab pos="137160" algn="l"/>
                <a:tab pos="365760" algn="l"/>
              </a:tabLst>
            </a:pPr>
            <a:r>
              <a:rPr lang="en-US" sz="3200" b="1" u="none" strike="noStrike" kern="0" cap="small" dirty="0">
                <a:effectLst/>
                <a:latin typeface="Calibri" panose="020F0502020204030204" pitchFamily="34" charset="0"/>
                <a:cs typeface="Calibri" panose="020F0502020204030204" pitchFamily="34" charset="0"/>
              </a:rPr>
              <a:t>Application Black Jack-class </a:t>
            </a:r>
            <a:r>
              <a:rPr lang="en-US" sz="3200" b="1" u="none" strike="noStrike" kern="0" cap="small" dirty="0" err="1">
                <a:effectLst/>
                <a:latin typeface="Calibri" panose="020F0502020204030204" pitchFamily="34" charset="0"/>
                <a:cs typeface="Calibri" panose="020F0502020204030204" pitchFamily="34" charset="0"/>
              </a:rPr>
              <a:t>PlayerAccount</a:t>
            </a:r>
            <a:endParaRPr lang="en-US" sz="3200" b="1" u="none" strike="noStrike" kern="0" cap="small" dirty="0">
              <a:effectLst/>
              <a:latin typeface="Calibri" panose="020F0502020204030204" pitchFamily="34" charset="0"/>
              <a:cs typeface="Calibri" panose="020F0502020204030204" pitchFamily="34" charset="0"/>
            </a:endParaRPr>
          </a:p>
        </p:txBody>
      </p:sp>
      <p:sp>
        <p:nvSpPr>
          <p:cNvPr id="3" name="Content Placeholder 2"/>
          <p:cNvSpPr>
            <a:spLocks noGrp="1"/>
          </p:cNvSpPr>
          <p:nvPr>
            <p:ph sz="half" idx="1"/>
          </p:nvPr>
        </p:nvSpPr>
        <p:spPr>
          <a:xfrm>
            <a:off x="304800" y="1196752"/>
            <a:ext cx="4191000" cy="5616624"/>
          </a:xfrm>
          <a:solidFill>
            <a:schemeClr val="tx1"/>
          </a:solidFill>
        </p:spPr>
        <p:txBody>
          <a:bodyPr>
            <a:noAutofit/>
          </a:bodyPr>
          <a:lstStyle/>
          <a:p>
            <a:pPr marL="0" indent="0">
              <a:buNone/>
            </a:pPr>
            <a:r>
              <a:rPr lang="en-US" sz="1100" b="0" dirty="0">
                <a:solidFill>
                  <a:srgbClr val="569CD6"/>
                </a:solidFill>
                <a:effectLst/>
                <a:latin typeface="Consolas" panose="020B0609020204030204" pitchFamily="49" charset="0"/>
              </a:rPr>
              <a:t>def</a:t>
            </a:r>
            <a:r>
              <a:rPr lang="en-US" sz="1100" b="0" dirty="0">
                <a:solidFill>
                  <a:srgbClr val="D4D4D4"/>
                </a:solidFill>
                <a:effectLst/>
                <a:latin typeface="Consolas" panose="020B0609020204030204" pitchFamily="49" charset="0"/>
              </a:rPr>
              <a:t> </a:t>
            </a:r>
            <a:r>
              <a:rPr lang="en-US" sz="1100" b="0" dirty="0" err="1">
                <a:solidFill>
                  <a:srgbClr val="DCDCAA"/>
                </a:solidFill>
                <a:effectLst/>
                <a:latin typeface="Consolas" panose="020B0609020204030204" pitchFamily="49" charset="0"/>
              </a:rPr>
              <a:t>ask_for_more</a:t>
            </a:r>
            <a:r>
              <a:rPr lang="en-US" sz="1100" b="0" dirty="0">
                <a:solidFill>
                  <a:srgbClr val="D4D4D4"/>
                </a:solidFill>
                <a:effectLst/>
                <a:latin typeface="Consolas" panose="020B0609020204030204" pitchFamily="49" charset="0"/>
              </a:rPr>
              <a:t>(</a:t>
            </a:r>
            <a:r>
              <a:rPr lang="en-US" sz="1100" b="0" dirty="0">
                <a:solidFill>
                  <a:srgbClr val="9CDCFE"/>
                </a:solidFill>
                <a:effectLst/>
                <a:latin typeface="Consolas" panose="020B0609020204030204" pitchFamily="49" charset="0"/>
              </a:rPr>
              <a:t>self</a:t>
            </a:r>
            <a:r>
              <a:rPr lang="en-US" sz="1100" b="0" dirty="0">
                <a:solidFill>
                  <a:srgbClr val="D4D4D4"/>
                </a:solidFill>
                <a:effectLst/>
                <a:latin typeface="Consolas" panose="020B0609020204030204" pitchFamily="49" charset="0"/>
              </a:rPr>
              <a:t>):</a:t>
            </a:r>
          </a:p>
          <a:p>
            <a:pPr marL="0" indent="0">
              <a:buNone/>
            </a:pPr>
            <a:r>
              <a:rPr lang="en-US" sz="1100" b="0" dirty="0">
                <a:solidFill>
                  <a:srgbClr val="D4D4D4"/>
                </a:solidFill>
                <a:effectLst/>
                <a:latin typeface="Consolas" panose="020B0609020204030204" pitchFamily="49" charset="0"/>
              </a:rPr>
              <a:t>        </a:t>
            </a:r>
            <a:r>
              <a:rPr lang="en-US" sz="1100" b="0" dirty="0">
                <a:solidFill>
                  <a:srgbClr val="569CD6"/>
                </a:solidFill>
                <a:effectLst/>
                <a:latin typeface="Consolas" panose="020B0609020204030204" pitchFamily="49" charset="0"/>
              </a:rPr>
              <a:t>global</a:t>
            </a:r>
            <a:r>
              <a:rPr lang="en-US" sz="1100" b="0" dirty="0">
                <a:solidFill>
                  <a:srgbClr val="D4D4D4"/>
                </a:solidFill>
                <a:effectLst/>
                <a:latin typeface="Consolas" panose="020B0609020204030204" pitchFamily="49" charset="0"/>
              </a:rPr>
              <a:t> </a:t>
            </a:r>
            <a:r>
              <a:rPr lang="en-US" sz="1100" b="0" dirty="0" err="1">
                <a:solidFill>
                  <a:srgbClr val="9CDCFE"/>
                </a:solidFill>
                <a:effectLst/>
                <a:latin typeface="Consolas" panose="020B0609020204030204" pitchFamily="49" charset="0"/>
              </a:rPr>
              <a:t>play_turn</a:t>
            </a:r>
            <a:endParaRPr lang="en-US" sz="1100" b="0" dirty="0">
              <a:solidFill>
                <a:srgbClr val="D4D4D4"/>
              </a:solidFill>
              <a:effectLst/>
              <a:latin typeface="Consolas" panose="020B0609020204030204" pitchFamily="49" charset="0"/>
            </a:endParaRPr>
          </a:p>
          <a:p>
            <a:pPr marL="0" indent="0">
              <a:buNone/>
            </a:pPr>
            <a:r>
              <a:rPr lang="en-US" sz="1100" b="0" dirty="0">
                <a:solidFill>
                  <a:srgbClr val="D4D4D4"/>
                </a:solidFill>
                <a:effectLst/>
                <a:latin typeface="Consolas" panose="020B0609020204030204" pitchFamily="49" charset="0"/>
              </a:rPr>
              <a:t>        </a:t>
            </a:r>
            <a:r>
              <a:rPr lang="en-US" sz="1100" b="0" dirty="0">
                <a:solidFill>
                  <a:srgbClr val="C586C0"/>
                </a:solidFill>
                <a:effectLst/>
                <a:latin typeface="Consolas" panose="020B0609020204030204" pitchFamily="49" charset="0"/>
              </a:rPr>
              <a:t>while</a:t>
            </a:r>
            <a:r>
              <a:rPr lang="en-US" sz="1100" b="0" dirty="0">
                <a:solidFill>
                  <a:srgbClr val="D4D4D4"/>
                </a:solidFill>
                <a:effectLst/>
                <a:latin typeface="Consolas" panose="020B0609020204030204" pitchFamily="49" charset="0"/>
              </a:rPr>
              <a:t> </a:t>
            </a:r>
            <a:r>
              <a:rPr lang="en-US" sz="1100" b="0" dirty="0">
                <a:solidFill>
                  <a:srgbClr val="569CD6"/>
                </a:solidFill>
                <a:effectLst/>
                <a:latin typeface="Consolas" panose="020B0609020204030204" pitchFamily="49" charset="0"/>
              </a:rPr>
              <a:t>True</a:t>
            </a:r>
            <a:r>
              <a:rPr lang="en-US" sz="1100" b="0" dirty="0">
                <a:solidFill>
                  <a:srgbClr val="D4D4D4"/>
                </a:solidFill>
                <a:effectLst/>
                <a:latin typeface="Consolas" panose="020B0609020204030204" pitchFamily="49" charset="0"/>
              </a:rPr>
              <a:t>:</a:t>
            </a:r>
          </a:p>
          <a:p>
            <a:pPr marL="0" indent="0">
              <a:buNone/>
            </a:pPr>
            <a:r>
              <a:rPr lang="en-US" sz="1100" b="0" dirty="0">
                <a:solidFill>
                  <a:srgbClr val="D4D4D4"/>
                </a:solidFill>
                <a:effectLst/>
                <a:latin typeface="Consolas" panose="020B0609020204030204" pitchFamily="49" charset="0"/>
              </a:rPr>
              <a:t>            </a:t>
            </a:r>
            <a:r>
              <a:rPr lang="en-US" sz="1100" b="0" dirty="0">
                <a:solidFill>
                  <a:srgbClr val="C586C0"/>
                </a:solidFill>
                <a:effectLst/>
                <a:latin typeface="Consolas" panose="020B0609020204030204" pitchFamily="49" charset="0"/>
              </a:rPr>
              <a:t>try</a:t>
            </a:r>
            <a:r>
              <a:rPr lang="en-US" sz="1100" b="0" dirty="0">
                <a:solidFill>
                  <a:srgbClr val="D4D4D4"/>
                </a:solidFill>
                <a:effectLst/>
                <a:latin typeface="Consolas" panose="020B0609020204030204" pitchFamily="49" charset="0"/>
              </a:rPr>
              <a:t>:</a:t>
            </a:r>
          </a:p>
          <a:p>
            <a:pPr marL="0" indent="0">
              <a:buNone/>
            </a:pPr>
            <a:r>
              <a:rPr lang="en-US" sz="1100" b="0" dirty="0">
                <a:solidFill>
                  <a:srgbClr val="D4D4D4"/>
                </a:solidFill>
                <a:effectLst/>
                <a:latin typeface="Consolas" panose="020B0609020204030204" pitchFamily="49" charset="0"/>
              </a:rPr>
              <a:t>                </a:t>
            </a:r>
            <a:r>
              <a:rPr lang="en-US" sz="1100" b="0" dirty="0" err="1">
                <a:solidFill>
                  <a:srgbClr val="9CDCFE"/>
                </a:solidFill>
                <a:effectLst/>
                <a:latin typeface="Consolas" panose="020B0609020204030204" pitchFamily="49" charset="0"/>
              </a:rPr>
              <a:t>ans</a:t>
            </a:r>
            <a:r>
              <a:rPr lang="en-US" sz="1100" b="0" dirty="0">
                <a:solidFill>
                  <a:srgbClr val="D4D4D4"/>
                </a:solidFill>
                <a:effectLst/>
                <a:latin typeface="Consolas" panose="020B0609020204030204" pitchFamily="49" charset="0"/>
              </a:rPr>
              <a:t> = \</a:t>
            </a:r>
          </a:p>
          <a:p>
            <a:pPr marL="0" indent="0">
              <a:buNone/>
            </a:pPr>
            <a:r>
              <a:rPr lang="en-US" sz="1100" b="0" dirty="0">
                <a:solidFill>
                  <a:srgbClr val="D4D4D4"/>
                </a:solidFill>
                <a:effectLst/>
                <a:latin typeface="Consolas" panose="020B0609020204030204" pitchFamily="49" charset="0"/>
              </a:rPr>
              <a:t>                    </a:t>
            </a:r>
            <a:r>
              <a:rPr lang="en-US" sz="1100" b="0" dirty="0">
                <a:solidFill>
                  <a:srgbClr val="DCDCAA"/>
                </a:solidFill>
                <a:effectLst/>
                <a:latin typeface="Consolas" panose="020B0609020204030204" pitchFamily="49" charset="0"/>
              </a:rPr>
              <a:t>input</a:t>
            </a:r>
            <a:r>
              <a:rPr lang="en-US" sz="1100" b="0" dirty="0">
                <a:solidFill>
                  <a:srgbClr val="D4D4D4"/>
                </a:solidFill>
                <a:effectLst/>
                <a:latin typeface="Consolas" panose="020B0609020204030204" pitchFamily="49" charset="0"/>
              </a:rPr>
              <a:t>(</a:t>
            </a:r>
            <a:r>
              <a:rPr lang="en-US" sz="1100" b="0" dirty="0">
                <a:solidFill>
                  <a:srgbClr val="CE9178"/>
                </a:solidFill>
                <a:effectLst/>
                <a:latin typeface="Consolas" panose="020B0609020204030204" pitchFamily="49" charset="0"/>
              </a:rPr>
              <a:t>'Would you like to </a:t>
            </a:r>
            <a:r>
              <a:rPr lang="en-US" sz="1100" b="0" dirty="0">
                <a:solidFill>
                  <a:srgbClr val="569CD6"/>
                </a:solidFill>
                <a:effectLst/>
                <a:latin typeface="Consolas" panose="020B0609020204030204" pitchFamily="49" charset="0"/>
              </a:rPr>
              <a:t>\</a:t>
            </a:r>
            <a:endParaRPr lang="en-US" sz="1100" b="0" dirty="0">
              <a:solidFill>
                <a:srgbClr val="D4D4D4"/>
              </a:solidFill>
              <a:effectLst/>
              <a:latin typeface="Consolas" panose="020B0609020204030204" pitchFamily="49" charset="0"/>
            </a:endParaRPr>
          </a:p>
          <a:p>
            <a:pPr marL="0" indent="0">
              <a:buNone/>
            </a:pPr>
            <a:r>
              <a:rPr lang="en-US" sz="1100" b="0" dirty="0">
                <a:solidFill>
                  <a:srgbClr val="CE9178"/>
                </a:solidFill>
                <a:effectLst/>
                <a:latin typeface="Consolas" panose="020B0609020204030204" pitchFamily="49" charset="0"/>
              </a:rPr>
              <a:t>                        take another card y/n'</a:t>
            </a:r>
            <a:r>
              <a:rPr lang="en-US" sz="1100" b="0" dirty="0">
                <a:solidFill>
                  <a:srgbClr val="D4D4D4"/>
                </a:solidFill>
                <a:effectLst/>
                <a:latin typeface="Consolas" panose="020B0609020204030204" pitchFamily="49" charset="0"/>
              </a:rPr>
              <a:t>)</a:t>
            </a:r>
          </a:p>
          <a:p>
            <a:pPr marL="0" indent="0">
              <a:buNone/>
            </a:pPr>
            <a:r>
              <a:rPr lang="en-US" sz="1100" b="0" dirty="0">
                <a:solidFill>
                  <a:srgbClr val="D4D4D4"/>
                </a:solidFill>
                <a:effectLst/>
                <a:latin typeface="Consolas" panose="020B0609020204030204" pitchFamily="49" charset="0"/>
              </a:rPr>
              <a:t>            </a:t>
            </a:r>
            <a:r>
              <a:rPr lang="en-US" sz="1100" b="0" dirty="0">
                <a:solidFill>
                  <a:srgbClr val="C586C0"/>
                </a:solidFill>
                <a:effectLst/>
                <a:latin typeface="Consolas" panose="020B0609020204030204" pitchFamily="49" charset="0"/>
              </a:rPr>
              <a:t>except</a:t>
            </a:r>
            <a:r>
              <a:rPr lang="en-US" sz="1100" b="0" dirty="0">
                <a:solidFill>
                  <a:srgbClr val="D4D4D4"/>
                </a:solidFill>
                <a:effectLst/>
                <a:latin typeface="Consolas" panose="020B0609020204030204" pitchFamily="49" charset="0"/>
              </a:rPr>
              <a:t>:</a:t>
            </a:r>
          </a:p>
          <a:p>
            <a:pPr marL="0" indent="0">
              <a:buNone/>
            </a:pPr>
            <a:r>
              <a:rPr lang="en-US" sz="1100" b="0" dirty="0">
                <a:solidFill>
                  <a:srgbClr val="D4D4D4"/>
                </a:solidFill>
                <a:effectLst/>
                <a:latin typeface="Consolas" panose="020B0609020204030204" pitchFamily="49" charset="0"/>
              </a:rPr>
              <a:t>                </a:t>
            </a:r>
            <a:r>
              <a:rPr lang="en-US" sz="1100" b="0" dirty="0">
                <a:solidFill>
                  <a:srgbClr val="DCDCAA"/>
                </a:solidFill>
                <a:effectLst/>
                <a:latin typeface="Consolas" panose="020B0609020204030204" pitchFamily="49" charset="0"/>
              </a:rPr>
              <a:t>print</a:t>
            </a:r>
            <a:r>
              <a:rPr lang="en-US" sz="1100" b="0" dirty="0">
                <a:solidFill>
                  <a:srgbClr val="D4D4D4"/>
                </a:solidFill>
                <a:effectLst/>
                <a:latin typeface="Consolas" panose="020B0609020204030204" pitchFamily="49" charset="0"/>
              </a:rPr>
              <a:t>(</a:t>
            </a:r>
            <a:r>
              <a:rPr lang="en-US" sz="1100" b="0" dirty="0">
                <a:solidFill>
                  <a:srgbClr val="CE9178"/>
                </a:solidFill>
                <a:effectLst/>
                <a:latin typeface="Consolas" panose="020B0609020204030204" pitchFamily="49" charset="0"/>
              </a:rPr>
              <a:t>'Try again'</a:t>
            </a:r>
            <a:r>
              <a:rPr lang="en-US" sz="1100" b="0" dirty="0">
                <a:solidFill>
                  <a:srgbClr val="D4D4D4"/>
                </a:solidFill>
                <a:effectLst/>
                <a:latin typeface="Consolas" panose="020B0609020204030204" pitchFamily="49" charset="0"/>
              </a:rPr>
              <a:t>)</a:t>
            </a:r>
          </a:p>
          <a:p>
            <a:pPr marL="0" indent="0">
              <a:buNone/>
            </a:pPr>
            <a:r>
              <a:rPr lang="en-US" sz="1100" b="0" dirty="0">
                <a:solidFill>
                  <a:srgbClr val="D4D4D4"/>
                </a:solidFill>
                <a:effectLst/>
                <a:latin typeface="Consolas" panose="020B0609020204030204" pitchFamily="49" charset="0"/>
              </a:rPr>
              <a:t>                </a:t>
            </a:r>
            <a:r>
              <a:rPr lang="en-US" sz="1100" b="0" dirty="0">
                <a:solidFill>
                  <a:srgbClr val="C586C0"/>
                </a:solidFill>
                <a:effectLst/>
                <a:latin typeface="Consolas" panose="020B0609020204030204" pitchFamily="49" charset="0"/>
              </a:rPr>
              <a:t>continue</a:t>
            </a:r>
            <a:endParaRPr lang="en-US" sz="1100" b="0" dirty="0">
              <a:solidFill>
                <a:srgbClr val="D4D4D4"/>
              </a:solidFill>
              <a:effectLst/>
              <a:latin typeface="Consolas" panose="020B0609020204030204" pitchFamily="49" charset="0"/>
            </a:endParaRPr>
          </a:p>
          <a:p>
            <a:pPr marL="0" indent="0">
              <a:buNone/>
            </a:pPr>
            <a:r>
              <a:rPr lang="en-US" sz="1100" b="0" dirty="0">
                <a:solidFill>
                  <a:srgbClr val="D4D4D4"/>
                </a:solidFill>
                <a:effectLst/>
                <a:latin typeface="Consolas" panose="020B0609020204030204" pitchFamily="49" charset="0"/>
              </a:rPr>
              <a:t>            </a:t>
            </a:r>
            <a:r>
              <a:rPr lang="en-US" sz="1100" b="0" dirty="0">
                <a:solidFill>
                  <a:srgbClr val="C586C0"/>
                </a:solidFill>
                <a:effectLst/>
                <a:latin typeface="Consolas" panose="020B0609020204030204" pitchFamily="49" charset="0"/>
              </a:rPr>
              <a:t>else</a:t>
            </a:r>
            <a:r>
              <a:rPr lang="en-US" sz="1100" b="0" dirty="0">
                <a:solidFill>
                  <a:srgbClr val="D4D4D4"/>
                </a:solidFill>
                <a:effectLst/>
                <a:latin typeface="Consolas" panose="020B0609020204030204" pitchFamily="49" charset="0"/>
              </a:rPr>
              <a:t>:</a:t>
            </a:r>
          </a:p>
          <a:p>
            <a:pPr marL="0" indent="0">
              <a:buNone/>
            </a:pPr>
            <a:r>
              <a:rPr lang="en-US" sz="1100" b="0" dirty="0">
                <a:solidFill>
                  <a:srgbClr val="D4D4D4"/>
                </a:solidFill>
                <a:effectLst/>
                <a:latin typeface="Consolas" panose="020B0609020204030204" pitchFamily="49" charset="0"/>
              </a:rPr>
              <a:t>                </a:t>
            </a:r>
            <a:r>
              <a:rPr lang="en-US" sz="1100" b="0" dirty="0">
                <a:solidFill>
                  <a:srgbClr val="C586C0"/>
                </a:solidFill>
                <a:effectLst/>
                <a:latin typeface="Consolas" panose="020B0609020204030204" pitchFamily="49" charset="0"/>
              </a:rPr>
              <a:t>if</a:t>
            </a:r>
            <a:r>
              <a:rPr lang="en-US" sz="1100" b="0" dirty="0">
                <a:solidFill>
                  <a:srgbClr val="D4D4D4"/>
                </a:solidFill>
                <a:effectLst/>
                <a:latin typeface="Consolas" panose="020B0609020204030204" pitchFamily="49" charset="0"/>
              </a:rPr>
              <a:t> </a:t>
            </a:r>
            <a:r>
              <a:rPr lang="en-US" sz="1100" b="0" dirty="0" err="1">
                <a:solidFill>
                  <a:srgbClr val="9CDCFE"/>
                </a:solidFill>
                <a:effectLst/>
                <a:latin typeface="Consolas" panose="020B0609020204030204" pitchFamily="49" charset="0"/>
              </a:rPr>
              <a:t>ans</a:t>
            </a:r>
            <a:r>
              <a:rPr lang="en-US" sz="1100" b="0" dirty="0">
                <a:solidFill>
                  <a:srgbClr val="D4D4D4"/>
                </a:solidFill>
                <a:effectLst/>
                <a:latin typeface="Consolas" panose="020B0609020204030204" pitchFamily="49" charset="0"/>
              </a:rPr>
              <a:t> == </a:t>
            </a:r>
            <a:r>
              <a:rPr lang="en-US" sz="1100" b="0" dirty="0">
                <a:solidFill>
                  <a:srgbClr val="CE9178"/>
                </a:solidFill>
                <a:effectLst/>
                <a:latin typeface="Consolas" panose="020B0609020204030204" pitchFamily="49" charset="0"/>
              </a:rPr>
              <a:t>'y'</a:t>
            </a:r>
            <a:r>
              <a:rPr lang="en-US" sz="1100" b="0" dirty="0">
                <a:solidFill>
                  <a:srgbClr val="D4D4D4"/>
                </a:solidFill>
                <a:effectLst/>
                <a:latin typeface="Consolas" panose="020B0609020204030204" pitchFamily="49" charset="0"/>
              </a:rPr>
              <a:t>:</a:t>
            </a:r>
          </a:p>
          <a:p>
            <a:pPr marL="0" indent="0">
              <a:buNone/>
            </a:pPr>
            <a:r>
              <a:rPr lang="en-US" sz="1100" b="0" dirty="0">
                <a:solidFill>
                  <a:srgbClr val="D4D4D4"/>
                </a:solidFill>
                <a:effectLst/>
                <a:latin typeface="Consolas" panose="020B0609020204030204" pitchFamily="49" charset="0"/>
              </a:rPr>
              <a:t>                    </a:t>
            </a:r>
            <a:r>
              <a:rPr lang="en-US" sz="1100" b="0" dirty="0" err="1">
                <a:solidFill>
                  <a:srgbClr val="9CDCFE"/>
                </a:solidFill>
                <a:effectLst/>
                <a:latin typeface="Consolas" panose="020B0609020204030204" pitchFamily="49" charset="0"/>
              </a:rPr>
              <a:t>self</a:t>
            </a:r>
            <a:r>
              <a:rPr lang="en-US" sz="1100" b="0" dirty="0" err="1">
                <a:solidFill>
                  <a:srgbClr val="D4D4D4"/>
                </a:solidFill>
                <a:effectLst/>
                <a:latin typeface="Consolas" panose="020B0609020204030204" pitchFamily="49" charset="0"/>
              </a:rPr>
              <a:t>.</a:t>
            </a:r>
            <a:r>
              <a:rPr lang="en-US" sz="1100" b="0" dirty="0" err="1">
                <a:solidFill>
                  <a:srgbClr val="DCDCAA"/>
                </a:solidFill>
                <a:effectLst/>
                <a:latin typeface="Consolas" panose="020B0609020204030204" pitchFamily="49" charset="0"/>
              </a:rPr>
              <a:t>take_card</a:t>
            </a:r>
            <a:r>
              <a:rPr lang="en-US" sz="1100" b="0" dirty="0">
                <a:solidFill>
                  <a:srgbClr val="D4D4D4"/>
                </a:solidFill>
                <a:effectLst/>
                <a:latin typeface="Consolas" panose="020B0609020204030204" pitchFamily="49" charset="0"/>
              </a:rPr>
              <a:t>(</a:t>
            </a:r>
            <a:r>
              <a:rPr lang="en-US" sz="1100" b="0" dirty="0">
                <a:solidFill>
                  <a:srgbClr val="9CDCFE"/>
                </a:solidFill>
                <a:effectLst/>
                <a:latin typeface="Consolas" panose="020B0609020204030204" pitchFamily="49" charset="0"/>
              </a:rPr>
              <a:t>deck</a:t>
            </a:r>
            <a:r>
              <a:rPr lang="en-US" sz="1100" b="0" dirty="0">
                <a:solidFill>
                  <a:srgbClr val="D4D4D4"/>
                </a:solidFill>
                <a:effectLst/>
                <a:latin typeface="Consolas" panose="020B0609020204030204" pitchFamily="49" charset="0"/>
              </a:rPr>
              <a:t>)</a:t>
            </a:r>
          </a:p>
          <a:p>
            <a:pPr marL="0" indent="0">
              <a:buNone/>
            </a:pPr>
            <a:r>
              <a:rPr lang="en-US" sz="1100" b="0" dirty="0">
                <a:solidFill>
                  <a:srgbClr val="D4D4D4"/>
                </a:solidFill>
                <a:effectLst/>
                <a:latin typeface="Consolas" panose="020B0609020204030204" pitchFamily="49" charset="0"/>
              </a:rPr>
              <a:t>                    </a:t>
            </a:r>
            <a:r>
              <a:rPr lang="en-US" sz="1100" b="0" dirty="0">
                <a:solidFill>
                  <a:srgbClr val="DCDCAA"/>
                </a:solidFill>
                <a:effectLst/>
                <a:latin typeface="Consolas" panose="020B0609020204030204" pitchFamily="49" charset="0"/>
              </a:rPr>
              <a:t>print</a:t>
            </a:r>
            <a:r>
              <a:rPr lang="en-US" sz="1100" b="0" dirty="0">
                <a:solidFill>
                  <a:srgbClr val="D4D4D4"/>
                </a:solidFill>
                <a:effectLst/>
                <a:latin typeface="Consolas" panose="020B0609020204030204" pitchFamily="49" charset="0"/>
              </a:rPr>
              <a:t>(</a:t>
            </a:r>
            <a:r>
              <a:rPr lang="en-US" sz="1100" b="0" dirty="0" err="1">
                <a:solidFill>
                  <a:srgbClr val="9CDCFE"/>
                </a:solidFill>
                <a:effectLst/>
                <a:latin typeface="Consolas" panose="020B0609020204030204" pitchFamily="49" charset="0"/>
              </a:rPr>
              <a:t>self</a:t>
            </a:r>
            <a:r>
              <a:rPr lang="en-US" sz="1100" b="0" dirty="0" err="1">
                <a:solidFill>
                  <a:srgbClr val="D4D4D4"/>
                </a:solidFill>
                <a:effectLst/>
                <a:latin typeface="Consolas" panose="020B0609020204030204" pitchFamily="49" charset="0"/>
              </a:rPr>
              <a:t>.</a:t>
            </a:r>
            <a:r>
              <a:rPr lang="en-US" sz="1100" b="0" dirty="0" err="1">
                <a:solidFill>
                  <a:srgbClr val="DCDCAA"/>
                </a:solidFill>
                <a:effectLst/>
                <a:latin typeface="Consolas" panose="020B0609020204030204" pitchFamily="49" charset="0"/>
              </a:rPr>
              <a:t>__str</a:t>
            </a:r>
            <a:r>
              <a:rPr lang="en-US" sz="1100" b="0" dirty="0">
                <a:solidFill>
                  <a:srgbClr val="DCDCAA"/>
                </a:solidFill>
                <a:effectLst/>
                <a:latin typeface="Consolas" panose="020B0609020204030204" pitchFamily="49" charset="0"/>
              </a:rPr>
              <a:t>__</a:t>
            </a:r>
            <a:r>
              <a:rPr lang="en-US" sz="1100" b="0" dirty="0">
                <a:solidFill>
                  <a:srgbClr val="D4D4D4"/>
                </a:solidFill>
                <a:effectLst/>
                <a:latin typeface="Consolas" panose="020B0609020204030204" pitchFamily="49" charset="0"/>
              </a:rPr>
              <a:t>()+</a:t>
            </a:r>
            <a:r>
              <a:rPr lang="en-US" sz="1100" b="0" dirty="0">
                <a:solidFill>
                  <a:srgbClr val="CE9178"/>
                </a:solidFill>
                <a:effectLst/>
                <a:latin typeface="Consolas" panose="020B0609020204030204" pitchFamily="49" charset="0"/>
              </a:rPr>
              <a:t>'</a:t>
            </a:r>
            <a:r>
              <a:rPr lang="en-US" sz="1100" b="0" dirty="0">
                <a:solidFill>
                  <a:srgbClr val="D7BA7D"/>
                </a:solidFill>
                <a:effectLst/>
                <a:latin typeface="Consolas" panose="020B0609020204030204" pitchFamily="49" charset="0"/>
              </a:rPr>
              <a:t>\n</a:t>
            </a:r>
            <a:r>
              <a:rPr lang="en-US" sz="1100" b="0" dirty="0">
                <a:solidFill>
                  <a:srgbClr val="CE9178"/>
                </a:solidFill>
                <a:effectLst/>
                <a:latin typeface="Consolas" panose="020B0609020204030204" pitchFamily="49" charset="0"/>
              </a:rPr>
              <a:t>'</a:t>
            </a:r>
            <a:r>
              <a:rPr lang="en-US" sz="1100" b="0" dirty="0">
                <a:solidFill>
                  <a:srgbClr val="D4D4D4"/>
                </a:solidFill>
                <a:effectLst/>
                <a:latin typeface="Consolas" panose="020B0609020204030204" pitchFamily="49" charset="0"/>
              </a:rPr>
              <a:t>)</a:t>
            </a:r>
          </a:p>
          <a:p>
            <a:pPr marL="0" indent="0">
              <a:buNone/>
            </a:pPr>
            <a:r>
              <a:rPr lang="en-US" sz="1100" b="0" dirty="0">
                <a:solidFill>
                  <a:srgbClr val="D4D4D4"/>
                </a:solidFill>
                <a:effectLst/>
                <a:latin typeface="Consolas" panose="020B0609020204030204" pitchFamily="49" charset="0"/>
              </a:rPr>
              <a:t>                    </a:t>
            </a:r>
            <a:r>
              <a:rPr lang="en-US" sz="1100" b="0" dirty="0">
                <a:solidFill>
                  <a:srgbClr val="C586C0"/>
                </a:solidFill>
                <a:effectLst/>
                <a:latin typeface="Consolas" panose="020B0609020204030204" pitchFamily="49" charset="0"/>
              </a:rPr>
              <a:t>if</a:t>
            </a:r>
            <a:r>
              <a:rPr lang="en-US" sz="1100" b="0" dirty="0">
                <a:solidFill>
                  <a:srgbClr val="D4D4D4"/>
                </a:solidFill>
                <a:effectLst/>
                <a:latin typeface="Consolas" panose="020B0609020204030204" pitchFamily="49" charset="0"/>
              </a:rPr>
              <a:t> </a:t>
            </a:r>
            <a:r>
              <a:rPr lang="en-US" sz="1100" b="0" dirty="0" err="1">
                <a:solidFill>
                  <a:srgbClr val="9CDCFE"/>
                </a:solidFill>
                <a:effectLst/>
                <a:latin typeface="Consolas" panose="020B0609020204030204" pitchFamily="49" charset="0"/>
              </a:rPr>
              <a:t>self</a:t>
            </a:r>
            <a:r>
              <a:rPr lang="en-US" sz="1100" b="0" dirty="0" err="1">
                <a:solidFill>
                  <a:srgbClr val="D4D4D4"/>
                </a:solidFill>
                <a:effectLst/>
                <a:latin typeface="Consolas" panose="020B0609020204030204" pitchFamily="49" charset="0"/>
              </a:rPr>
              <a:t>.</a:t>
            </a:r>
            <a:r>
              <a:rPr lang="en-US" sz="1100" b="0" dirty="0" err="1">
                <a:solidFill>
                  <a:srgbClr val="9CDCFE"/>
                </a:solidFill>
                <a:effectLst/>
                <a:latin typeface="Consolas" panose="020B0609020204030204" pitchFamily="49" charset="0"/>
              </a:rPr>
              <a:t>hand_value</a:t>
            </a:r>
            <a:r>
              <a:rPr lang="en-US" sz="1100" b="0" dirty="0">
                <a:solidFill>
                  <a:srgbClr val="D4D4D4"/>
                </a:solidFill>
                <a:effectLst/>
                <a:latin typeface="Consolas" panose="020B0609020204030204" pitchFamily="49" charset="0"/>
              </a:rPr>
              <a:t> &gt; </a:t>
            </a:r>
            <a:r>
              <a:rPr lang="en-US" sz="1100" b="0" dirty="0">
                <a:solidFill>
                  <a:srgbClr val="B5CEA8"/>
                </a:solidFill>
                <a:effectLst/>
                <a:latin typeface="Consolas" panose="020B0609020204030204" pitchFamily="49" charset="0"/>
              </a:rPr>
              <a:t>21</a:t>
            </a:r>
            <a:r>
              <a:rPr lang="en-US" sz="1100" b="0" dirty="0">
                <a:solidFill>
                  <a:srgbClr val="D4D4D4"/>
                </a:solidFill>
                <a:effectLst/>
                <a:latin typeface="Consolas" panose="020B0609020204030204" pitchFamily="49" charset="0"/>
              </a:rPr>
              <a:t>:</a:t>
            </a:r>
          </a:p>
          <a:p>
            <a:pPr marL="0" indent="0">
              <a:buNone/>
            </a:pPr>
            <a:r>
              <a:rPr lang="en-US" sz="1100" b="0" dirty="0">
                <a:solidFill>
                  <a:srgbClr val="D4D4D4"/>
                </a:solidFill>
                <a:effectLst/>
                <a:latin typeface="Consolas" panose="020B0609020204030204" pitchFamily="49" charset="0"/>
              </a:rPr>
              <a:t>                        </a:t>
            </a:r>
            <a:r>
              <a:rPr lang="en-US" sz="1100" b="0" dirty="0" err="1">
                <a:solidFill>
                  <a:srgbClr val="9CDCFE"/>
                </a:solidFill>
                <a:effectLst/>
                <a:latin typeface="Consolas" panose="020B0609020204030204" pitchFamily="49" charset="0"/>
              </a:rPr>
              <a:t>play_turn</a:t>
            </a:r>
            <a:r>
              <a:rPr lang="en-US" sz="1100" b="0" dirty="0">
                <a:solidFill>
                  <a:srgbClr val="D4D4D4"/>
                </a:solidFill>
                <a:effectLst/>
                <a:latin typeface="Consolas" panose="020B0609020204030204" pitchFamily="49" charset="0"/>
              </a:rPr>
              <a:t> = </a:t>
            </a:r>
            <a:r>
              <a:rPr lang="en-US" sz="1100" b="0" dirty="0">
                <a:solidFill>
                  <a:srgbClr val="569CD6"/>
                </a:solidFill>
                <a:effectLst/>
                <a:latin typeface="Consolas" panose="020B0609020204030204" pitchFamily="49" charset="0"/>
              </a:rPr>
              <a:t>False</a:t>
            </a:r>
            <a:endParaRPr lang="en-US" sz="1100" b="0" dirty="0">
              <a:solidFill>
                <a:srgbClr val="D4D4D4"/>
              </a:solidFill>
              <a:effectLst/>
              <a:latin typeface="Consolas" panose="020B0609020204030204" pitchFamily="49" charset="0"/>
            </a:endParaRPr>
          </a:p>
          <a:p>
            <a:pPr marL="0" indent="0">
              <a:buNone/>
            </a:pPr>
            <a:r>
              <a:rPr lang="en-US" sz="1100" b="0" dirty="0">
                <a:solidFill>
                  <a:srgbClr val="D4D4D4"/>
                </a:solidFill>
                <a:effectLst/>
                <a:latin typeface="Consolas" panose="020B0609020204030204" pitchFamily="49" charset="0"/>
              </a:rPr>
              <a:t>                        </a:t>
            </a:r>
            <a:r>
              <a:rPr lang="en-US" sz="1100" b="0" dirty="0">
                <a:solidFill>
                  <a:srgbClr val="C586C0"/>
                </a:solidFill>
                <a:effectLst/>
                <a:latin typeface="Consolas" panose="020B0609020204030204" pitchFamily="49" charset="0"/>
              </a:rPr>
              <a:t>break</a:t>
            </a:r>
            <a:endParaRPr lang="en-US" sz="1100" b="0" dirty="0">
              <a:solidFill>
                <a:srgbClr val="D4D4D4"/>
              </a:solidFill>
              <a:effectLst/>
              <a:latin typeface="Consolas" panose="020B0609020204030204" pitchFamily="49" charset="0"/>
            </a:endParaRPr>
          </a:p>
          <a:p>
            <a:pPr marL="0" indent="0">
              <a:buNone/>
            </a:pPr>
            <a:r>
              <a:rPr lang="en-US" sz="1100" b="0" dirty="0">
                <a:solidFill>
                  <a:srgbClr val="D4D4D4"/>
                </a:solidFill>
                <a:effectLst/>
                <a:latin typeface="Consolas" panose="020B0609020204030204" pitchFamily="49" charset="0"/>
              </a:rPr>
              <a:t>                </a:t>
            </a:r>
            <a:r>
              <a:rPr lang="en-US" sz="1100" b="0" dirty="0" err="1">
                <a:solidFill>
                  <a:srgbClr val="C586C0"/>
                </a:solidFill>
                <a:effectLst/>
                <a:latin typeface="Consolas" panose="020B0609020204030204" pitchFamily="49" charset="0"/>
              </a:rPr>
              <a:t>elif</a:t>
            </a:r>
            <a:r>
              <a:rPr lang="en-US" sz="1100" b="0" dirty="0">
                <a:solidFill>
                  <a:srgbClr val="D4D4D4"/>
                </a:solidFill>
                <a:effectLst/>
                <a:latin typeface="Consolas" panose="020B0609020204030204" pitchFamily="49" charset="0"/>
              </a:rPr>
              <a:t> </a:t>
            </a:r>
            <a:r>
              <a:rPr lang="en-US" sz="1100" b="0" dirty="0" err="1">
                <a:solidFill>
                  <a:srgbClr val="9CDCFE"/>
                </a:solidFill>
                <a:effectLst/>
                <a:latin typeface="Consolas" panose="020B0609020204030204" pitchFamily="49" charset="0"/>
              </a:rPr>
              <a:t>ans</a:t>
            </a:r>
            <a:r>
              <a:rPr lang="en-US" sz="1100" b="0" dirty="0">
                <a:solidFill>
                  <a:srgbClr val="D4D4D4"/>
                </a:solidFill>
                <a:effectLst/>
                <a:latin typeface="Consolas" panose="020B0609020204030204" pitchFamily="49" charset="0"/>
              </a:rPr>
              <a:t> == </a:t>
            </a:r>
            <a:r>
              <a:rPr lang="en-US" sz="1100" b="0" dirty="0">
                <a:solidFill>
                  <a:srgbClr val="CE9178"/>
                </a:solidFill>
                <a:effectLst/>
                <a:latin typeface="Consolas" panose="020B0609020204030204" pitchFamily="49" charset="0"/>
              </a:rPr>
              <a:t>'n'</a:t>
            </a:r>
            <a:r>
              <a:rPr lang="en-US" sz="1100" b="0" dirty="0">
                <a:solidFill>
                  <a:srgbClr val="D4D4D4"/>
                </a:solidFill>
                <a:effectLst/>
                <a:latin typeface="Consolas" panose="020B0609020204030204" pitchFamily="49" charset="0"/>
              </a:rPr>
              <a:t>:</a:t>
            </a:r>
          </a:p>
          <a:p>
            <a:pPr marL="0" indent="0">
              <a:buNone/>
            </a:pPr>
            <a:r>
              <a:rPr lang="en-US" sz="1100" b="0" dirty="0">
                <a:solidFill>
                  <a:srgbClr val="D4D4D4"/>
                </a:solidFill>
                <a:effectLst/>
                <a:latin typeface="Consolas" panose="020B0609020204030204" pitchFamily="49" charset="0"/>
              </a:rPr>
              <a:t>                    </a:t>
            </a:r>
            <a:r>
              <a:rPr lang="en-US" sz="1100" b="0" dirty="0">
                <a:solidFill>
                  <a:srgbClr val="DCDCAA"/>
                </a:solidFill>
                <a:effectLst/>
                <a:latin typeface="Consolas" panose="020B0609020204030204" pitchFamily="49" charset="0"/>
              </a:rPr>
              <a:t>print</a:t>
            </a:r>
            <a:r>
              <a:rPr lang="en-US" sz="1100" b="0" dirty="0">
                <a:solidFill>
                  <a:srgbClr val="D4D4D4"/>
                </a:solidFill>
                <a:effectLst/>
                <a:latin typeface="Consolas" panose="020B0609020204030204" pitchFamily="49" charset="0"/>
              </a:rPr>
              <a:t>(</a:t>
            </a:r>
            <a:r>
              <a:rPr lang="en-US" sz="1100" b="0" dirty="0" err="1">
                <a:solidFill>
                  <a:srgbClr val="9CDCFE"/>
                </a:solidFill>
                <a:effectLst/>
                <a:latin typeface="Consolas" panose="020B0609020204030204" pitchFamily="49" charset="0"/>
              </a:rPr>
              <a:t>self</a:t>
            </a:r>
            <a:r>
              <a:rPr lang="en-US" sz="1100" b="0" dirty="0" err="1">
                <a:solidFill>
                  <a:srgbClr val="D4D4D4"/>
                </a:solidFill>
                <a:effectLst/>
                <a:latin typeface="Consolas" panose="020B0609020204030204" pitchFamily="49" charset="0"/>
              </a:rPr>
              <a:t>.</a:t>
            </a:r>
            <a:r>
              <a:rPr lang="en-US" sz="1100" b="0" dirty="0" err="1">
                <a:solidFill>
                  <a:srgbClr val="DCDCAA"/>
                </a:solidFill>
                <a:effectLst/>
                <a:latin typeface="Consolas" panose="020B0609020204030204" pitchFamily="49" charset="0"/>
              </a:rPr>
              <a:t>__str</a:t>
            </a:r>
            <a:r>
              <a:rPr lang="en-US" sz="1100" b="0" dirty="0">
                <a:solidFill>
                  <a:srgbClr val="DCDCAA"/>
                </a:solidFill>
                <a:effectLst/>
                <a:latin typeface="Consolas" panose="020B0609020204030204" pitchFamily="49" charset="0"/>
              </a:rPr>
              <a:t>__</a:t>
            </a:r>
            <a:r>
              <a:rPr lang="en-US" sz="1100" b="0" dirty="0">
                <a:solidFill>
                  <a:srgbClr val="D4D4D4"/>
                </a:solidFill>
                <a:effectLst/>
                <a:latin typeface="Consolas" panose="020B0609020204030204" pitchFamily="49" charset="0"/>
              </a:rPr>
              <a:t>()+\</a:t>
            </a:r>
          </a:p>
          <a:p>
            <a:pPr marL="0" indent="0">
              <a:buNone/>
            </a:pPr>
            <a:r>
              <a:rPr lang="en-US" sz="1100" b="0" dirty="0">
                <a:solidFill>
                  <a:srgbClr val="D4D4D4"/>
                </a:solidFill>
                <a:effectLst/>
                <a:latin typeface="Consolas" panose="020B0609020204030204" pitchFamily="49" charset="0"/>
              </a:rPr>
              <a:t>                        </a:t>
            </a:r>
            <a:r>
              <a:rPr lang="en-US" sz="1100" b="0" dirty="0">
                <a:solidFill>
                  <a:srgbClr val="CE9178"/>
                </a:solidFill>
                <a:effectLst/>
                <a:latin typeface="Consolas" panose="020B0609020204030204" pitchFamily="49" charset="0"/>
              </a:rPr>
              <a:t>'</a:t>
            </a:r>
            <a:r>
              <a:rPr lang="en-US" sz="1100" b="0" dirty="0">
                <a:solidFill>
                  <a:srgbClr val="D7BA7D"/>
                </a:solidFill>
                <a:effectLst/>
                <a:latin typeface="Consolas" panose="020B0609020204030204" pitchFamily="49" charset="0"/>
              </a:rPr>
              <a:t>\</a:t>
            </a:r>
            <a:r>
              <a:rPr lang="en-US" sz="1100" b="0" dirty="0" err="1">
                <a:solidFill>
                  <a:srgbClr val="D7BA7D"/>
                </a:solidFill>
                <a:effectLst/>
                <a:latin typeface="Consolas" panose="020B0609020204030204" pitchFamily="49" charset="0"/>
              </a:rPr>
              <a:t>n</a:t>
            </a:r>
            <a:r>
              <a:rPr lang="en-US" sz="1100" b="0" dirty="0" err="1">
                <a:solidFill>
                  <a:srgbClr val="CE9178"/>
                </a:solidFill>
                <a:effectLst/>
                <a:latin typeface="Consolas" panose="020B0609020204030204" pitchFamily="49" charset="0"/>
              </a:rPr>
              <a:t>Dealer</a:t>
            </a:r>
            <a:r>
              <a:rPr lang="en-US" sz="1100" b="0" dirty="0">
                <a:solidFill>
                  <a:srgbClr val="CE9178"/>
                </a:solidFill>
                <a:effectLst/>
                <a:latin typeface="Consolas" panose="020B0609020204030204" pitchFamily="49" charset="0"/>
              </a:rPr>
              <a:t> turn!'</a:t>
            </a:r>
            <a:r>
              <a:rPr lang="en-US" sz="1100" b="0" dirty="0">
                <a:solidFill>
                  <a:srgbClr val="D4D4D4"/>
                </a:solidFill>
                <a:effectLst/>
                <a:latin typeface="Consolas" panose="020B0609020204030204" pitchFamily="49" charset="0"/>
              </a:rPr>
              <a:t>)</a:t>
            </a:r>
          </a:p>
          <a:p>
            <a:pPr marL="0" indent="0">
              <a:buNone/>
            </a:pPr>
            <a:r>
              <a:rPr lang="en-US" sz="1100" b="0" dirty="0">
                <a:solidFill>
                  <a:srgbClr val="D4D4D4"/>
                </a:solidFill>
                <a:effectLst/>
                <a:latin typeface="Consolas" panose="020B0609020204030204" pitchFamily="49" charset="0"/>
              </a:rPr>
              <a:t>                    </a:t>
            </a:r>
            <a:r>
              <a:rPr lang="en-US" sz="1100" b="0" dirty="0" err="1">
                <a:solidFill>
                  <a:srgbClr val="9CDCFE"/>
                </a:solidFill>
                <a:effectLst/>
                <a:latin typeface="Consolas" panose="020B0609020204030204" pitchFamily="49" charset="0"/>
              </a:rPr>
              <a:t>play_turn</a:t>
            </a:r>
            <a:r>
              <a:rPr lang="en-US" sz="1100" b="0" dirty="0">
                <a:solidFill>
                  <a:srgbClr val="D4D4D4"/>
                </a:solidFill>
                <a:effectLst/>
                <a:latin typeface="Consolas" panose="020B0609020204030204" pitchFamily="49" charset="0"/>
              </a:rPr>
              <a:t> = </a:t>
            </a:r>
            <a:r>
              <a:rPr lang="en-US" sz="1100" b="0" dirty="0">
                <a:solidFill>
                  <a:srgbClr val="569CD6"/>
                </a:solidFill>
                <a:effectLst/>
                <a:latin typeface="Consolas" panose="020B0609020204030204" pitchFamily="49" charset="0"/>
              </a:rPr>
              <a:t>False</a:t>
            </a:r>
            <a:endParaRPr lang="en-US" sz="1100" b="0" dirty="0">
              <a:solidFill>
                <a:srgbClr val="D4D4D4"/>
              </a:solidFill>
              <a:effectLst/>
              <a:latin typeface="Consolas" panose="020B0609020204030204" pitchFamily="49" charset="0"/>
            </a:endParaRPr>
          </a:p>
          <a:p>
            <a:pPr marL="0" indent="0">
              <a:buNone/>
            </a:pPr>
            <a:r>
              <a:rPr lang="en-US" sz="1100" b="0" dirty="0">
                <a:solidFill>
                  <a:srgbClr val="D4D4D4"/>
                </a:solidFill>
                <a:effectLst/>
                <a:latin typeface="Consolas" panose="020B0609020204030204" pitchFamily="49" charset="0"/>
              </a:rPr>
              <a:t>                    </a:t>
            </a:r>
            <a:r>
              <a:rPr lang="en-US" sz="1100" b="0" dirty="0">
                <a:solidFill>
                  <a:srgbClr val="C586C0"/>
                </a:solidFill>
                <a:effectLst/>
                <a:latin typeface="Consolas" panose="020B0609020204030204" pitchFamily="49" charset="0"/>
              </a:rPr>
              <a:t>break</a:t>
            </a:r>
            <a:endParaRPr lang="en-US" sz="1100" b="0" dirty="0">
              <a:solidFill>
                <a:srgbClr val="D4D4D4"/>
              </a:solidFill>
              <a:effectLst/>
              <a:latin typeface="Consolas" panose="020B0609020204030204" pitchFamily="49" charset="0"/>
            </a:endParaRPr>
          </a:p>
          <a:p>
            <a:pPr marL="0" indent="0">
              <a:buNone/>
            </a:pPr>
            <a:r>
              <a:rPr lang="en-US" sz="1100" b="0" dirty="0">
                <a:solidFill>
                  <a:srgbClr val="D4D4D4"/>
                </a:solidFill>
                <a:effectLst/>
                <a:latin typeface="Consolas" panose="020B0609020204030204" pitchFamily="49" charset="0"/>
              </a:rPr>
              <a:t>                </a:t>
            </a:r>
            <a:r>
              <a:rPr lang="en-US" sz="1100" b="0" dirty="0">
                <a:solidFill>
                  <a:srgbClr val="C586C0"/>
                </a:solidFill>
                <a:effectLst/>
                <a:latin typeface="Consolas" panose="020B0609020204030204" pitchFamily="49" charset="0"/>
              </a:rPr>
              <a:t>else</a:t>
            </a:r>
            <a:r>
              <a:rPr lang="en-US" sz="1100" b="0" dirty="0">
                <a:solidFill>
                  <a:srgbClr val="D4D4D4"/>
                </a:solidFill>
                <a:effectLst/>
                <a:latin typeface="Consolas" panose="020B0609020204030204" pitchFamily="49" charset="0"/>
              </a:rPr>
              <a:t>:</a:t>
            </a:r>
          </a:p>
          <a:p>
            <a:pPr marL="0" indent="0">
              <a:buNone/>
            </a:pPr>
            <a:r>
              <a:rPr lang="en-US" sz="1100" b="0" dirty="0">
                <a:solidFill>
                  <a:srgbClr val="D4D4D4"/>
                </a:solidFill>
                <a:effectLst/>
                <a:latin typeface="Consolas" panose="020B0609020204030204" pitchFamily="49" charset="0"/>
              </a:rPr>
              <a:t>                    </a:t>
            </a:r>
            <a:r>
              <a:rPr lang="en-US" sz="1100" b="0" dirty="0">
                <a:solidFill>
                  <a:srgbClr val="DCDCAA"/>
                </a:solidFill>
                <a:effectLst/>
                <a:latin typeface="Consolas" panose="020B0609020204030204" pitchFamily="49" charset="0"/>
              </a:rPr>
              <a:t>print</a:t>
            </a:r>
            <a:r>
              <a:rPr lang="en-US" sz="1100" b="0" dirty="0">
                <a:solidFill>
                  <a:srgbClr val="D4D4D4"/>
                </a:solidFill>
                <a:effectLst/>
                <a:latin typeface="Consolas" panose="020B0609020204030204" pitchFamily="49" charset="0"/>
              </a:rPr>
              <a:t>(</a:t>
            </a:r>
            <a:r>
              <a:rPr lang="en-US" sz="1100" b="0" dirty="0">
                <a:solidFill>
                  <a:srgbClr val="CE9178"/>
                </a:solidFill>
                <a:effectLst/>
                <a:latin typeface="Consolas" panose="020B0609020204030204" pitchFamily="49" charset="0"/>
              </a:rPr>
              <a:t>'Wrong </a:t>
            </a:r>
            <a:r>
              <a:rPr lang="en-US" sz="1100" b="0" dirty="0" err="1">
                <a:solidFill>
                  <a:srgbClr val="CE9178"/>
                </a:solidFill>
                <a:effectLst/>
                <a:latin typeface="Consolas" panose="020B0609020204030204" pitchFamily="49" charset="0"/>
              </a:rPr>
              <a:t>answer.Try</a:t>
            </a:r>
            <a:r>
              <a:rPr lang="en-US" sz="1100" b="0" dirty="0">
                <a:solidFill>
                  <a:srgbClr val="CE9178"/>
                </a:solidFill>
                <a:effectLst/>
                <a:latin typeface="Consolas" panose="020B0609020204030204" pitchFamily="49" charset="0"/>
              </a:rPr>
              <a:t> again!'</a:t>
            </a:r>
            <a:r>
              <a:rPr lang="en-US" sz="1100" b="0" dirty="0">
                <a:solidFill>
                  <a:srgbClr val="D4D4D4"/>
                </a:solidFill>
                <a:effectLst/>
                <a:latin typeface="Consolas" panose="020B0609020204030204" pitchFamily="49" charset="0"/>
              </a:rPr>
              <a:t>)</a:t>
            </a:r>
          </a:p>
          <a:p>
            <a:pPr marL="0" indent="0">
              <a:buNone/>
            </a:pPr>
            <a:r>
              <a:rPr lang="en-US" sz="1100" b="0" dirty="0">
                <a:solidFill>
                  <a:srgbClr val="D4D4D4"/>
                </a:solidFill>
                <a:effectLst/>
                <a:latin typeface="Consolas" panose="020B0609020204030204" pitchFamily="49" charset="0"/>
              </a:rPr>
              <a:t>            </a:t>
            </a:r>
            <a:r>
              <a:rPr lang="en-US" sz="1100" b="0" dirty="0">
                <a:solidFill>
                  <a:srgbClr val="C586C0"/>
                </a:solidFill>
                <a:effectLst/>
                <a:latin typeface="Consolas" panose="020B0609020204030204" pitchFamily="49" charset="0"/>
              </a:rPr>
              <a:t>break</a:t>
            </a:r>
            <a:endParaRPr lang="en-US" sz="1100" b="0" dirty="0">
              <a:solidFill>
                <a:srgbClr val="D4D4D4"/>
              </a:solidFill>
              <a:effectLst/>
              <a:latin typeface="Consolas" panose="020B0609020204030204" pitchFamily="49" charset="0"/>
            </a:endParaRPr>
          </a:p>
          <a:p>
            <a:pPr marL="0" indent="0">
              <a:buNone/>
            </a:pPr>
            <a:endParaRPr lang="en-US" sz="2400" dirty="0"/>
          </a:p>
          <a:p>
            <a:endParaRPr lang="en-US" sz="2400" dirty="0"/>
          </a:p>
          <a:p>
            <a:endParaRPr lang="en-US" sz="2400" dirty="0"/>
          </a:p>
          <a:p>
            <a:endParaRPr lang="en-US" sz="2400" dirty="0"/>
          </a:p>
          <a:p>
            <a:endParaRPr lang="en-US" sz="2400" dirty="0"/>
          </a:p>
        </p:txBody>
      </p:sp>
      <p:sp>
        <p:nvSpPr>
          <p:cNvPr id="4" name="Content Placeholder 3">
            <a:extLst>
              <a:ext uri="{FF2B5EF4-FFF2-40B4-BE49-F238E27FC236}">
                <a16:creationId xmlns:a16="http://schemas.microsoft.com/office/drawing/2014/main" xmlns="" id="{2A9F7480-A446-4641-A2D6-3FA4EF52BED0}"/>
              </a:ext>
            </a:extLst>
          </p:cNvPr>
          <p:cNvSpPr>
            <a:spLocks noGrp="1"/>
          </p:cNvSpPr>
          <p:nvPr>
            <p:ph sz="half" idx="2"/>
          </p:nvPr>
        </p:nvSpPr>
        <p:spPr>
          <a:xfrm>
            <a:off x="4648200" y="1196752"/>
            <a:ext cx="4343400" cy="5616624"/>
          </a:xfrm>
          <a:solidFill>
            <a:schemeClr val="tx1"/>
          </a:solidFill>
        </p:spPr>
        <p:txBody>
          <a:bodyPr>
            <a:normAutofit fontScale="25000" lnSpcReduction="20000"/>
          </a:bodyPr>
          <a:lstStyle/>
          <a:p>
            <a:pPr marL="0" indent="0">
              <a:buNone/>
            </a:pPr>
            <a:r>
              <a:rPr lang="en-US" sz="4200" b="0" dirty="0">
                <a:solidFill>
                  <a:srgbClr val="569CD6"/>
                </a:solidFill>
                <a:effectLst/>
                <a:latin typeface="Consolas" panose="020B0609020204030204" pitchFamily="49" charset="0"/>
              </a:rPr>
              <a:t>class</a:t>
            </a:r>
            <a:r>
              <a:rPr lang="en-US" sz="4200" b="0" dirty="0">
                <a:solidFill>
                  <a:srgbClr val="D4D4D4"/>
                </a:solidFill>
                <a:effectLst/>
                <a:latin typeface="Consolas" panose="020B0609020204030204" pitchFamily="49" charset="0"/>
              </a:rPr>
              <a:t> </a:t>
            </a:r>
            <a:r>
              <a:rPr lang="en-US" sz="4200" b="0" dirty="0" err="1">
                <a:solidFill>
                  <a:srgbClr val="4EC9B0"/>
                </a:solidFill>
                <a:effectLst/>
                <a:latin typeface="Consolas" panose="020B0609020204030204" pitchFamily="49" charset="0"/>
              </a:rPr>
              <a:t>PlayerAccount</a:t>
            </a:r>
            <a:r>
              <a:rPr lang="en-US" sz="4200" b="0" dirty="0">
                <a:solidFill>
                  <a:srgbClr val="D4D4D4"/>
                </a:solidFill>
                <a:effectLst/>
                <a:latin typeface="Consolas" panose="020B0609020204030204" pitchFamily="49" charset="0"/>
              </a:rPr>
              <a:t>:</a:t>
            </a:r>
          </a:p>
          <a:p>
            <a:pPr marL="0" indent="0">
              <a:buNone/>
            </a:pPr>
            <a:r>
              <a:rPr lang="en-US" sz="4200" b="0" dirty="0">
                <a:solidFill>
                  <a:srgbClr val="D4D4D4"/>
                </a:solidFill>
                <a:effectLst/>
                <a:latin typeface="Consolas" panose="020B0609020204030204" pitchFamily="49" charset="0"/>
              </a:rPr>
              <a:t>    </a:t>
            </a:r>
            <a:r>
              <a:rPr lang="en-US" sz="4200" b="0" dirty="0">
                <a:solidFill>
                  <a:srgbClr val="569CD6"/>
                </a:solidFill>
                <a:effectLst/>
                <a:latin typeface="Consolas" panose="020B0609020204030204" pitchFamily="49" charset="0"/>
              </a:rPr>
              <a:t>def</a:t>
            </a:r>
            <a:r>
              <a:rPr lang="en-US" sz="4200" b="0" dirty="0">
                <a:solidFill>
                  <a:srgbClr val="D4D4D4"/>
                </a:solidFill>
                <a:effectLst/>
                <a:latin typeface="Consolas" panose="020B0609020204030204" pitchFamily="49" charset="0"/>
              </a:rPr>
              <a:t> </a:t>
            </a:r>
            <a:r>
              <a:rPr lang="en-US" sz="4200" b="0" dirty="0">
                <a:solidFill>
                  <a:srgbClr val="DCDCAA"/>
                </a:solidFill>
                <a:effectLst/>
                <a:latin typeface="Consolas" panose="020B0609020204030204" pitchFamily="49" charset="0"/>
              </a:rPr>
              <a:t>__</a:t>
            </a:r>
            <a:r>
              <a:rPr lang="en-US" sz="4200" b="0" dirty="0" err="1">
                <a:solidFill>
                  <a:srgbClr val="DCDCAA"/>
                </a:solidFill>
                <a:effectLst/>
                <a:latin typeface="Consolas" panose="020B0609020204030204" pitchFamily="49" charset="0"/>
              </a:rPr>
              <a:t>init</a:t>
            </a:r>
            <a:r>
              <a:rPr lang="en-US" sz="4200" b="0" dirty="0">
                <a:solidFill>
                  <a:srgbClr val="DCDCAA"/>
                </a:solidFill>
                <a:effectLst/>
                <a:latin typeface="Consolas" panose="020B0609020204030204" pitchFamily="49" charset="0"/>
              </a:rPr>
              <a:t>__</a:t>
            </a:r>
            <a:r>
              <a:rPr lang="en-US" sz="4200" b="0" dirty="0">
                <a:solidFill>
                  <a:srgbClr val="D4D4D4"/>
                </a:solidFill>
                <a:effectLst/>
                <a:latin typeface="Consolas" panose="020B0609020204030204" pitchFamily="49" charset="0"/>
              </a:rPr>
              <a:t>(</a:t>
            </a:r>
            <a:r>
              <a:rPr lang="en-US" sz="4200" b="0" dirty="0" err="1">
                <a:solidFill>
                  <a:srgbClr val="9CDCFE"/>
                </a:solidFill>
                <a:effectLst/>
                <a:latin typeface="Consolas" panose="020B0609020204030204" pitchFamily="49" charset="0"/>
              </a:rPr>
              <a:t>self</a:t>
            </a:r>
            <a:r>
              <a:rPr lang="en-US" sz="4200" b="0" dirty="0" err="1">
                <a:solidFill>
                  <a:srgbClr val="D4D4D4"/>
                </a:solidFill>
                <a:effectLst/>
                <a:latin typeface="Consolas" panose="020B0609020204030204" pitchFamily="49" charset="0"/>
              </a:rPr>
              <a:t>,</a:t>
            </a:r>
            <a:r>
              <a:rPr lang="en-US" sz="4200" b="0" dirty="0" err="1">
                <a:solidFill>
                  <a:srgbClr val="9CDCFE"/>
                </a:solidFill>
                <a:effectLst/>
                <a:latin typeface="Consolas" panose="020B0609020204030204" pitchFamily="49" charset="0"/>
              </a:rPr>
              <a:t>deposit</a:t>
            </a:r>
            <a:r>
              <a:rPr lang="en-US" sz="4200" b="0" dirty="0">
                <a:solidFill>
                  <a:srgbClr val="D4D4D4"/>
                </a:solidFill>
                <a:effectLst/>
                <a:latin typeface="Consolas" panose="020B0609020204030204" pitchFamily="49" charset="0"/>
              </a:rPr>
              <a:t>=</a:t>
            </a:r>
            <a:r>
              <a:rPr lang="en-US" sz="4200" b="0" dirty="0">
                <a:solidFill>
                  <a:srgbClr val="B5CEA8"/>
                </a:solidFill>
                <a:effectLst/>
                <a:latin typeface="Consolas" panose="020B0609020204030204" pitchFamily="49" charset="0"/>
              </a:rPr>
              <a:t>100</a:t>
            </a:r>
            <a:r>
              <a:rPr lang="en-US" sz="4200" b="0" dirty="0">
                <a:solidFill>
                  <a:srgbClr val="D4D4D4"/>
                </a:solidFill>
                <a:effectLst/>
                <a:latin typeface="Consolas" panose="020B0609020204030204" pitchFamily="49" charset="0"/>
              </a:rPr>
              <a:t>):</a:t>
            </a:r>
          </a:p>
          <a:p>
            <a:pPr marL="0" indent="0">
              <a:buNone/>
            </a:pPr>
            <a:r>
              <a:rPr lang="en-US" sz="4200" b="0" dirty="0">
                <a:solidFill>
                  <a:srgbClr val="D4D4D4"/>
                </a:solidFill>
                <a:effectLst/>
                <a:latin typeface="Consolas" panose="020B0609020204030204" pitchFamily="49" charset="0"/>
              </a:rPr>
              <a:t>        </a:t>
            </a:r>
            <a:r>
              <a:rPr lang="en-US" sz="4200" b="0" dirty="0" err="1">
                <a:solidFill>
                  <a:srgbClr val="9CDCFE"/>
                </a:solidFill>
                <a:effectLst/>
                <a:latin typeface="Consolas" panose="020B0609020204030204" pitchFamily="49" charset="0"/>
              </a:rPr>
              <a:t>self</a:t>
            </a:r>
            <a:r>
              <a:rPr lang="en-US" sz="4200" b="0" dirty="0" err="1">
                <a:solidFill>
                  <a:srgbClr val="D4D4D4"/>
                </a:solidFill>
                <a:effectLst/>
                <a:latin typeface="Consolas" panose="020B0609020204030204" pitchFamily="49" charset="0"/>
              </a:rPr>
              <a:t>.</a:t>
            </a:r>
            <a:r>
              <a:rPr lang="en-US" sz="4200" b="0" dirty="0" err="1">
                <a:solidFill>
                  <a:srgbClr val="9CDCFE"/>
                </a:solidFill>
                <a:effectLst/>
                <a:latin typeface="Consolas" panose="020B0609020204030204" pitchFamily="49" charset="0"/>
              </a:rPr>
              <a:t>total</a:t>
            </a:r>
            <a:r>
              <a:rPr lang="en-US" sz="4200" b="0" dirty="0">
                <a:solidFill>
                  <a:srgbClr val="D4D4D4"/>
                </a:solidFill>
                <a:effectLst/>
                <a:latin typeface="Consolas" panose="020B0609020204030204" pitchFamily="49" charset="0"/>
              </a:rPr>
              <a:t> = </a:t>
            </a:r>
            <a:r>
              <a:rPr lang="en-US" sz="4200" b="0" dirty="0">
                <a:solidFill>
                  <a:srgbClr val="9CDCFE"/>
                </a:solidFill>
                <a:effectLst/>
                <a:latin typeface="Consolas" panose="020B0609020204030204" pitchFamily="49" charset="0"/>
              </a:rPr>
              <a:t>deposit</a:t>
            </a:r>
            <a:endParaRPr lang="en-US" sz="4200" b="0" dirty="0">
              <a:solidFill>
                <a:srgbClr val="D4D4D4"/>
              </a:solidFill>
              <a:effectLst/>
              <a:latin typeface="Consolas" panose="020B0609020204030204" pitchFamily="49" charset="0"/>
            </a:endParaRPr>
          </a:p>
          <a:p>
            <a:pPr marL="0" indent="0">
              <a:buNone/>
            </a:pPr>
            <a:r>
              <a:rPr lang="en-US" sz="4200" b="0" dirty="0">
                <a:solidFill>
                  <a:srgbClr val="D4D4D4"/>
                </a:solidFill>
                <a:effectLst/>
                <a:latin typeface="Consolas" panose="020B0609020204030204" pitchFamily="49" charset="0"/>
              </a:rPr>
              <a:t>        </a:t>
            </a:r>
            <a:r>
              <a:rPr lang="en-US" sz="4200" b="0" dirty="0" err="1">
                <a:solidFill>
                  <a:srgbClr val="9CDCFE"/>
                </a:solidFill>
                <a:effectLst/>
                <a:latin typeface="Consolas" panose="020B0609020204030204" pitchFamily="49" charset="0"/>
              </a:rPr>
              <a:t>self</a:t>
            </a:r>
            <a:r>
              <a:rPr lang="en-US" sz="4200" b="0" dirty="0" err="1">
                <a:solidFill>
                  <a:srgbClr val="D4D4D4"/>
                </a:solidFill>
                <a:effectLst/>
                <a:latin typeface="Consolas" panose="020B0609020204030204" pitchFamily="49" charset="0"/>
              </a:rPr>
              <a:t>.</a:t>
            </a:r>
            <a:r>
              <a:rPr lang="en-US" sz="4200" b="0" dirty="0" err="1">
                <a:solidFill>
                  <a:srgbClr val="9CDCFE"/>
                </a:solidFill>
                <a:effectLst/>
                <a:latin typeface="Consolas" panose="020B0609020204030204" pitchFamily="49" charset="0"/>
              </a:rPr>
              <a:t>chip</a:t>
            </a:r>
            <a:r>
              <a:rPr lang="en-US" sz="4200" b="0" dirty="0">
                <a:solidFill>
                  <a:srgbClr val="D4D4D4"/>
                </a:solidFill>
                <a:effectLst/>
                <a:latin typeface="Consolas" panose="020B0609020204030204" pitchFamily="49" charset="0"/>
              </a:rPr>
              <a:t> = </a:t>
            </a:r>
            <a:r>
              <a:rPr lang="en-US" sz="4200" b="0" dirty="0">
                <a:solidFill>
                  <a:srgbClr val="B5CEA8"/>
                </a:solidFill>
                <a:effectLst/>
                <a:latin typeface="Consolas" panose="020B0609020204030204" pitchFamily="49" charset="0"/>
              </a:rPr>
              <a:t>0</a:t>
            </a:r>
            <a:endParaRPr lang="en-US" sz="4200" b="0" dirty="0">
              <a:solidFill>
                <a:srgbClr val="D4D4D4"/>
              </a:solidFill>
              <a:effectLst/>
              <a:latin typeface="Consolas" panose="020B0609020204030204" pitchFamily="49" charset="0"/>
            </a:endParaRPr>
          </a:p>
          <a:p>
            <a:pPr marL="0" indent="0">
              <a:buNone/>
            </a:pPr>
            <a:r>
              <a:rPr lang="en-US" sz="4200" b="0" dirty="0">
                <a:solidFill>
                  <a:srgbClr val="D4D4D4"/>
                </a:solidFill>
                <a:effectLst/>
                <a:latin typeface="Consolas" panose="020B0609020204030204" pitchFamily="49" charset="0"/>
              </a:rPr>
              <a:t/>
            </a:r>
            <a:br>
              <a:rPr lang="en-US" sz="4200" b="0" dirty="0">
                <a:solidFill>
                  <a:srgbClr val="D4D4D4"/>
                </a:solidFill>
                <a:effectLst/>
                <a:latin typeface="Consolas" panose="020B0609020204030204" pitchFamily="49" charset="0"/>
              </a:rPr>
            </a:br>
            <a:r>
              <a:rPr lang="en-US" sz="4200" b="0" dirty="0">
                <a:solidFill>
                  <a:srgbClr val="D4D4D4"/>
                </a:solidFill>
                <a:effectLst/>
                <a:latin typeface="Consolas" panose="020B0609020204030204" pitchFamily="49" charset="0"/>
              </a:rPr>
              <a:t>    </a:t>
            </a:r>
            <a:r>
              <a:rPr lang="en-US" sz="4200" b="0" dirty="0">
                <a:solidFill>
                  <a:srgbClr val="569CD6"/>
                </a:solidFill>
                <a:effectLst/>
                <a:latin typeface="Consolas" panose="020B0609020204030204" pitchFamily="49" charset="0"/>
              </a:rPr>
              <a:t>def</a:t>
            </a:r>
            <a:r>
              <a:rPr lang="en-US" sz="4200" b="0" dirty="0">
                <a:solidFill>
                  <a:srgbClr val="D4D4D4"/>
                </a:solidFill>
                <a:effectLst/>
                <a:latin typeface="Consolas" panose="020B0609020204030204" pitchFamily="49" charset="0"/>
              </a:rPr>
              <a:t> </a:t>
            </a:r>
            <a:r>
              <a:rPr lang="en-US" sz="4200" b="0" dirty="0" err="1">
                <a:solidFill>
                  <a:srgbClr val="DCDCAA"/>
                </a:solidFill>
                <a:effectLst/>
                <a:latin typeface="Consolas" panose="020B0609020204030204" pitchFamily="49" charset="0"/>
              </a:rPr>
              <a:t>take_bet</a:t>
            </a:r>
            <a:r>
              <a:rPr lang="en-US" sz="4200" b="0" dirty="0">
                <a:solidFill>
                  <a:srgbClr val="D4D4D4"/>
                </a:solidFill>
                <a:effectLst/>
                <a:latin typeface="Consolas" panose="020B0609020204030204" pitchFamily="49" charset="0"/>
              </a:rPr>
              <a:t>(</a:t>
            </a:r>
            <a:r>
              <a:rPr lang="en-US" sz="4200" b="0" dirty="0">
                <a:solidFill>
                  <a:srgbClr val="9CDCFE"/>
                </a:solidFill>
                <a:effectLst/>
                <a:latin typeface="Consolas" panose="020B0609020204030204" pitchFamily="49" charset="0"/>
              </a:rPr>
              <a:t>self</a:t>
            </a:r>
            <a:r>
              <a:rPr lang="en-US" sz="4200" b="0" dirty="0">
                <a:solidFill>
                  <a:srgbClr val="D4D4D4"/>
                </a:solidFill>
                <a:effectLst/>
                <a:latin typeface="Consolas" panose="020B0609020204030204" pitchFamily="49" charset="0"/>
              </a:rPr>
              <a:t>):</a:t>
            </a:r>
          </a:p>
          <a:p>
            <a:pPr marL="0" indent="0">
              <a:buNone/>
            </a:pPr>
            <a:r>
              <a:rPr lang="en-US" sz="4200" b="0" dirty="0">
                <a:solidFill>
                  <a:srgbClr val="D4D4D4"/>
                </a:solidFill>
                <a:effectLst/>
                <a:latin typeface="Consolas" panose="020B0609020204030204" pitchFamily="49" charset="0"/>
              </a:rPr>
              <a:t/>
            </a:r>
            <a:br>
              <a:rPr lang="en-US" sz="4200" b="0" dirty="0">
                <a:solidFill>
                  <a:srgbClr val="D4D4D4"/>
                </a:solidFill>
                <a:effectLst/>
                <a:latin typeface="Consolas" panose="020B0609020204030204" pitchFamily="49" charset="0"/>
              </a:rPr>
            </a:br>
            <a:r>
              <a:rPr lang="en-US" sz="4200" b="0" dirty="0">
                <a:solidFill>
                  <a:srgbClr val="D4D4D4"/>
                </a:solidFill>
                <a:effectLst/>
                <a:latin typeface="Consolas" panose="020B0609020204030204" pitchFamily="49" charset="0"/>
              </a:rPr>
              <a:t>        </a:t>
            </a:r>
            <a:r>
              <a:rPr lang="en-US" sz="4200" b="0" dirty="0">
                <a:solidFill>
                  <a:srgbClr val="C586C0"/>
                </a:solidFill>
                <a:effectLst/>
                <a:latin typeface="Consolas" panose="020B0609020204030204" pitchFamily="49" charset="0"/>
              </a:rPr>
              <a:t>while</a:t>
            </a:r>
            <a:r>
              <a:rPr lang="en-US" sz="4200" b="0" dirty="0">
                <a:solidFill>
                  <a:srgbClr val="D4D4D4"/>
                </a:solidFill>
                <a:effectLst/>
                <a:latin typeface="Consolas" panose="020B0609020204030204" pitchFamily="49" charset="0"/>
              </a:rPr>
              <a:t> </a:t>
            </a:r>
            <a:r>
              <a:rPr lang="en-US" sz="4200" b="0" dirty="0">
                <a:solidFill>
                  <a:srgbClr val="569CD6"/>
                </a:solidFill>
                <a:effectLst/>
                <a:latin typeface="Consolas" panose="020B0609020204030204" pitchFamily="49" charset="0"/>
              </a:rPr>
              <a:t>True</a:t>
            </a:r>
            <a:r>
              <a:rPr lang="en-US" sz="4200" b="0" dirty="0">
                <a:solidFill>
                  <a:srgbClr val="D4D4D4"/>
                </a:solidFill>
                <a:effectLst/>
                <a:latin typeface="Consolas" panose="020B0609020204030204" pitchFamily="49" charset="0"/>
              </a:rPr>
              <a:t>:</a:t>
            </a:r>
          </a:p>
          <a:p>
            <a:pPr marL="0" indent="0">
              <a:buNone/>
            </a:pPr>
            <a:r>
              <a:rPr lang="en-US" sz="4200" b="0" dirty="0">
                <a:solidFill>
                  <a:srgbClr val="D4D4D4"/>
                </a:solidFill>
                <a:effectLst/>
                <a:latin typeface="Consolas" panose="020B0609020204030204" pitchFamily="49" charset="0"/>
              </a:rPr>
              <a:t>            </a:t>
            </a:r>
            <a:r>
              <a:rPr lang="en-US" sz="4200" b="0" dirty="0">
                <a:solidFill>
                  <a:srgbClr val="C586C0"/>
                </a:solidFill>
                <a:effectLst/>
                <a:latin typeface="Consolas" panose="020B0609020204030204" pitchFamily="49" charset="0"/>
              </a:rPr>
              <a:t>try</a:t>
            </a:r>
            <a:r>
              <a:rPr lang="en-US" sz="4200" b="0" dirty="0">
                <a:solidFill>
                  <a:srgbClr val="D4D4D4"/>
                </a:solidFill>
                <a:effectLst/>
                <a:latin typeface="Consolas" panose="020B0609020204030204" pitchFamily="49" charset="0"/>
              </a:rPr>
              <a:t>:</a:t>
            </a:r>
          </a:p>
          <a:p>
            <a:pPr marL="0" indent="0">
              <a:buNone/>
            </a:pPr>
            <a:r>
              <a:rPr lang="en-US" sz="4200" b="0" dirty="0">
                <a:solidFill>
                  <a:srgbClr val="D4D4D4"/>
                </a:solidFill>
                <a:effectLst/>
                <a:latin typeface="Consolas" panose="020B0609020204030204" pitchFamily="49" charset="0"/>
              </a:rPr>
              <a:t>                </a:t>
            </a:r>
            <a:r>
              <a:rPr lang="en-US" sz="4200" b="0" dirty="0" err="1">
                <a:solidFill>
                  <a:srgbClr val="9CDCFE"/>
                </a:solidFill>
                <a:effectLst/>
                <a:latin typeface="Consolas" panose="020B0609020204030204" pitchFamily="49" charset="0"/>
              </a:rPr>
              <a:t>self</a:t>
            </a:r>
            <a:r>
              <a:rPr lang="en-US" sz="4200" b="0" dirty="0" err="1">
                <a:solidFill>
                  <a:srgbClr val="D4D4D4"/>
                </a:solidFill>
                <a:effectLst/>
                <a:latin typeface="Consolas" panose="020B0609020204030204" pitchFamily="49" charset="0"/>
              </a:rPr>
              <a:t>.</a:t>
            </a:r>
            <a:r>
              <a:rPr lang="en-US" sz="4200" b="0" dirty="0" err="1">
                <a:solidFill>
                  <a:srgbClr val="9CDCFE"/>
                </a:solidFill>
                <a:effectLst/>
                <a:latin typeface="Consolas" panose="020B0609020204030204" pitchFamily="49" charset="0"/>
              </a:rPr>
              <a:t>chip</a:t>
            </a:r>
            <a:r>
              <a:rPr lang="en-US" sz="4200" b="0" dirty="0">
                <a:solidFill>
                  <a:srgbClr val="D4D4D4"/>
                </a:solidFill>
                <a:effectLst/>
                <a:latin typeface="Consolas" panose="020B0609020204030204" pitchFamily="49" charset="0"/>
              </a:rPr>
              <a:t> = </a:t>
            </a:r>
            <a:r>
              <a:rPr lang="en-US" sz="4200" b="0" dirty="0">
                <a:solidFill>
                  <a:srgbClr val="4EC9B0"/>
                </a:solidFill>
                <a:effectLst/>
                <a:latin typeface="Consolas" panose="020B0609020204030204" pitchFamily="49" charset="0"/>
              </a:rPr>
              <a:t>int</a:t>
            </a:r>
            <a:r>
              <a:rPr lang="en-US" sz="4200" b="0" dirty="0">
                <a:solidFill>
                  <a:srgbClr val="D4D4D4"/>
                </a:solidFill>
                <a:effectLst/>
                <a:latin typeface="Consolas" panose="020B0609020204030204" pitchFamily="49" charset="0"/>
              </a:rPr>
              <a:t>(</a:t>
            </a:r>
            <a:r>
              <a:rPr lang="en-US" sz="4200" b="0" dirty="0">
                <a:solidFill>
                  <a:srgbClr val="DCDCAA"/>
                </a:solidFill>
                <a:effectLst/>
                <a:latin typeface="Consolas" panose="020B0609020204030204" pitchFamily="49" charset="0"/>
              </a:rPr>
              <a:t>input</a:t>
            </a:r>
            <a:r>
              <a:rPr lang="en-US" sz="4200" b="0" dirty="0">
                <a:solidFill>
                  <a:srgbClr val="D4D4D4"/>
                </a:solidFill>
                <a:effectLst/>
                <a:latin typeface="Consolas" panose="020B0609020204030204" pitchFamily="49" charset="0"/>
              </a:rPr>
              <a:t>(</a:t>
            </a:r>
            <a:r>
              <a:rPr lang="en-US" sz="4200" b="0" dirty="0">
                <a:solidFill>
                  <a:srgbClr val="CE9178"/>
                </a:solidFill>
                <a:effectLst/>
                <a:latin typeface="Consolas" panose="020B0609020204030204" pitchFamily="49" charset="0"/>
              </a:rPr>
              <a:t>'Enter amount of chip!'</a:t>
            </a:r>
            <a:r>
              <a:rPr lang="en-US" sz="4200" b="0" dirty="0">
                <a:solidFill>
                  <a:srgbClr val="D4D4D4"/>
                </a:solidFill>
                <a:effectLst/>
                <a:latin typeface="Consolas" panose="020B0609020204030204" pitchFamily="49" charset="0"/>
              </a:rPr>
              <a:t>))</a:t>
            </a:r>
          </a:p>
          <a:p>
            <a:pPr marL="0" indent="0">
              <a:buNone/>
            </a:pPr>
            <a:r>
              <a:rPr lang="en-US" sz="4200" b="0" dirty="0">
                <a:solidFill>
                  <a:srgbClr val="D4D4D4"/>
                </a:solidFill>
                <a:effectLst/>
                <a:latin typeface="Consolas" panose="020B0609020204030204" pitchFamily="49" charset="0"/>
              </a:rPr>
              <a:t>            </a:t>
            </a:r>
            <a:r>
              <a:rPr lang="en-US" sz="4200" b="0" dirty="0">
                <a:solidFill>
                  <a:srgbClr val="C586C0"/>
                </a:solidFill>
                <a:effectLst/>
                <a:latin typeface="Consolas" panose="020B0609020204030204" pitchFamily="49" charset="0"/>
              </a:rPr>
              <a:t>except</a:t>
            </a:r>
            <a:r>
              <a:rPr lang="en-US" sz="4200" b="0" dirty="0">
                <a:solidFill>
                  <a:srgbClr val="D4D4D4"/>
                </a:solidFill>
                <a:effectLst/>
                <a:latin typeface="Consolas" panose="020B0609020204030204" pitchFamily="49" charset="0"/>
              </a:rPr>
              <a:t>:</a:t>
            </a:r>
          </a:p>
          <a:p>
            <a:pPr marL="0" indent="0">
              <a:buNone/>
            </a:pPr>
            <a:r>
              <a:rPr lang="en-US" sz="4200" b="0" dirty="0">
                <a:solidFill>
                  <a:srgbClr val="D4D4D4"/>
                </a:solidFill>
                <a:effectLst/>
                <a:latin typeface="Consolas" panose="020B0609020204030204" pitchFamily="49" charset="0"/>
              </a:rPr>
              <a:t>                </a:t>
            </a:r>
            <a:r>
              <a:rPr lang="en-US" sz="4200" b="0" dirty="0">
                <a:solidFill>
                  <a:srgbClr val="DCDCAA"/>
                </a:solidFill>
                <a:effectLst/>
                <a:latin typeface="Consolas" panose="020B0609020204030204" pitchFamily="49" charset="0"/>
              </a:rPr>
              <a:t>print</a:t>
            </a:r>
            <a:r>
              <a:rPr lang="en-US" sz="4200" b="0" dirty="0">
                <a:solidFill>
                  <a:srgbClr val="D4D4D4"/>
                </a:solidFill>
                <a:effectLst/>
                <a:latin typeface="Consolas" panose="020B0609020204030204" pitchFamily="49" charset="0"/>
              </a:rPr>
              <a:t>(</a:t>
            </a:r>
            <a:r>
              <a:rPr lang="en-US" sz="4200" b="0" dirty="0">
                <a:solidFill>
                  <a:srgbClr val="CE9178"/>
                </a:solidFill>
                <a:effectLst/>
                <a:latin typeface="Consolas" panose="020B0609020204030204" pitchFamily="49" charset="0"/>
              </a:rPr>
              <a:t>'Value must be number!!'</a:t>
            </a:r>
            <a:r>
              <a:rPr lang="en-US" sz="4200" b="0" dirty="0">
                <a:solidFill>
                  <a:srgbClr val="D4D4D4"/>
                </a:solidFill>
                <a:effectLst/>
                <a:latin typeface="Consolas" panose="020B0609020204030204" pitchFamily="49" charset="0"/>
              </a:rPr>
              <a:t>)</a:t>
            </a:r>
          </a:p>
          <a:p>
            <a:pPr marL="0" indent="0">
              <a:buNone/>
            </a:pPr>
            <a:r>
              <a:rPr lang="en-US" sz="4200" b="0" dirty="0">
                <a:solidFill>
                  <a:srgbClr val="D4D4D4"/>
                </a:solidFill>
                <a:effectLst/>
                <a:latin typeface="Consolas" panose="020B0609020204030204" pitchFamily="49" charset="0"/>
              </a:rPr>
              <a:t>                </a:t>
            </a:r>
            <a:r>
              <a:rPr lang="en-US" sz="4200" b="0" dirty="0">
                <a:solidFill>
                  <a:srgbClr val="C586C0"/>
                </a:solidFill>
                <a:effectLst/>
                <a:latin typeface="Consolas" panose="020B0609020204030204" pitchFamily="49" charset="0"/>
              </a:rPr>
              <a:t>continue</a:t>
            </a:r>
            <a:endParaRPr lang="en-US" sz="4200" b="0" dirty="0">
              <a:solidFill>
                <a:srgbClr val="D4D4D4"/>
              </a:solidFill>
              <a:effectLst/>
              <a:latin typeface="Consolas" panose="020B0609020204030204" pitchFamily="49" charset="0"/>
            </a:endParaRPr>
          </a:p>
          <a:p>
            <a:pPr marL="0" indent="0">
              <a:buNone/>
            </a:pPr>
            <a:r>
              <a:rPr lang="en-US" sz="4200" b="0" dirty="0">
                <a:solidFill>
                  <a:srgbClr val="D4D4D4"/>
                </a:solidFill>
                <a:effectLst/>
                <a:latin typeface="Consolas" panose="020B0609020204030204" pitchFamily="49" charset="0"/>
              </a:rPr>
              <a:t>            </a:t>
            </a:r>
            <a:r>
              <a:rPr lang="en-US" sz="4200" b="0" dirty="0">
                <a:solidFill>
                  <a:srgbClr val="C586C0"/>
                </a:solidFill>
                <a:effectLst/>
                <a:latin typeface="Consolas" panose="020B0609020204030204" pitchFamily="49" charset="0"/>
              </a:rPr>
              <a:t>if</a:t>
            </a:r>
            <a:r>
              <a:rPr lang="en-US" sz="4200" b="0" dirty="0">
                <a:solidFill>
                  <a:srgbClr val="D4D4D4"/>
                </a:solidFill>
                <a:effectLst/>
                <a:latin typeface="Consolas" panose="020B0609020204030204" pitchFamily="49" charset="0"/>
              </a:rPr>
              <a:t> </a:t>
            </a:r>
            <a:r>
              <a:rPr lang="en-US" sz="4200" b="0" dirty="0" err="1">
                <a:solidFill>
                  <a:srgbClr val="9CDCFE"/>
                </a:solidFill>
                <a:effectLst/>
                <a:latin typeface="Consolas" panose="020B0609020204030204" pitchFamily="49" charset="0"/>
              </a:rPr>
              <a:t>self</a:t>
            </a:r>
            <a:r>
              <a:rPr lang="en-US" sz="4200" b="0" dirty="0" err="1">
                <a:solidFill>
                  <a:srgbClr val="D4D4D4"/>
                </a:solidFill>
                <a:effectLst/>
                <a:latin typeface="Consolas" panose="020B0609020204030204" pitchFamily="49" charset="0"/>
              </a:rPr>
              <a:t>.</a:t>
            </a:r>
            <a:r>
              <a:rPr lang="en-US" sz="4200" b="0" dirty="0" err="1">
                <a:solidFill>
                  <a:srgbClr val="9CDCFE"/>
                </a:solidFill>
                <a:effectLst/>
                <a:latin typeface="Consolas" panose="020B0609020204030204" pitchFamily="49" charset="0"/>
              </a:rPr>
              <a:t>chip</a:t>
            </a:r>
            <a:r>
              <a:rPr lang="en-US" sz="4200" b="0" dirty="0">
                <a:solidFill>
                  <a:srgbClr val="D4D4D4"/>
                </a:solidFill>
                <a:effectLst/>
                <a:latin typeface="Consolas" panose="020B0609020204030204" pitchFamily="49" charset="0"/>
              </a:rPr>
              <a:t> &gt; </a:t>
            </a:r>
            <a:r>
              <a:rPr lang="en-US" sz="4200" b="0" dirty="0" err="1">
                <a:solidFill>
                  <a:srgbClr val="9CDCFE"/>
                </a:solidFill>
                <a:effectLst/>
                <a:latin typeface="Consolas" panose="020B0609020204030204" pitchFamily="49" charset="0"/>
              </a:rPr>
              <a:t>self</a:t>
            </a:r>
            <a:r>
              <a:rPr lang="en-US" sz="4200" b="0" dirty="0" err="1">
                <a:solidFill>
                  <a:srgbClr val="D4D4D4"/>
                </a:solidFill>
                <a:effectLst/>
                <a:latin typeface="Consolas" panose="020B0609020204030204" pitchFamily="49" charset="0"/>
              </a:rPr>
              <a:t>.</a:t>
            </a:r>
            <a:r>
              <a:rPr lang="en-US" sz="4200" b="0" dirty="0" err="1">
                <a:solidFill>
                  <a:srgbClr val="9CDCFE"/>
                </a:solidFill>
                <a:effectLst/>
                <a:latin typeface="Consolas" panose="020B0609020204030204" pitchFamily="49" charset="0"/>
              </a:rPr>
              <a:t>total</a:t>
            </a:r>
            <a:r>
              <a:rPr lang="en-US" sz="4200" b="0" dirty="0">
                <a:solidFill>
                  <a:srgbClr val="D4D4D4"/>
                </a:solidFill>
                <a:effectLst/>
                <a:latin typeface="Consolas" panose="020B0609020204030204" pitchFamily="49" charset="0"/>
              </a:rPr>
              <a:t>:</a:t>
            </a:r>
          </a:p>
          <a:p>
            <a:pPr marL="0" indent="0">
              <a:buNone/>
            </a:pPr>
            <a:r>
              <a:rPr lang="en-US" sz="4200" b="0" dirty="0">
                <a:solidFill>
                  <a:srgbClr val="D4D4D4"/>
                </a:solidFill>
                <a:effectLst/>
                <a:latin typeface="Consolas" panose="020B0609020204030204" pitchFamily="49" charset="0"/>
              </a:rPr>
              <a:t>                </a:t>
            </a:r>
            <a:r>
              <a:rPr lang="en-US" sz="4200" b="0" dirty="0">
                <a:solidFill>
                  <a:srgbClr val="DCDCAA"/>
                </a:solidFill>
                <a:effectLst/>
                <a:latin typeface="Consolas" panose="020B0609020204030204" pitchFamily="49" charset="0"/>
              </a:rPr>
              <a:t>print</a:t>
            </a:r>
            <a:r>
              <a:rPr lang="en-US" sz="4200" b="0" dirty="0">
                <a:solidFill>
                  <a:srgbClr val="D4D4D4"/>
                </a:solidFill>
                <a:effectLst/>
                <a:latin typeface="Consolas" panose="020B0609020204030204" pitchFamily="49" charset="0"/>
              </a:rPr>
              <a:t>(</a:t>
            </a:r>
            <a:r>
              <a:rPr lang="en-US" sz="4200" b="0" dirty="0">
                <a:solidFill>
                  <a:srgbClr val="CE9178"/>
                </a:solidFill>
                <a:effectLst/>
                <a:latin typeface="Consolas" panose="020B0609020204030204" pitchFamily="49" charset="0"/>
              </a:rPr>
              <a:t>'Try again. Chip must be lower then your total!'</a:t>
            </a:r>
            <a:r>
              <a:rPr lang="en-US" sz="4200" b="0" dirty="0">
                <a:solidFill>
                  <a:srgbClr val="D4D4D4"/>
                </a:solidFill>
                <a:effectLst/>
                <a:latin typeface="Consolas" panose="020B0609020204030204" pitchFamily="49" charset="0"/>
              </a:rPr>
              <a:t>)</a:t>
            </a:r>
          </a:p>
          <a:p>
            <a:pPr marL="0" indent="0">
              <a:buNone/>
            </a:pPr>
            <a:r>
              <a:rPr lang="en-US" sz="4200" b="0" dirty="0">
                <a:solidFill>
                  <a:srgbClr val="D4D4D4"/>
                </a:solidFill>
                <a:effectLst/>
                <a:latin typeface="Consolas" panose="020B0609020204030204" pitchFamily="49" charset="0"/>
              </a:rPr>
              <a:t>                </a:t>
            </a:r>
            <a:r>
              <a:rPr lang="en-US" sz="4200" b="0" dirty="0">
                <a:solidFill>
                  <a:srgbClr val="C586C0"/>
                </a:solidFill>
                <a:effectLst/>
                <a:latin typeface="Consolas" panose="020B0609020204030204" pitchFamily="49" charset="0"/>
              </a:rPr>
              <a:t>continue</a:t>
            </a:r>
            <a:endParaRPr lang="en-US" sz="4200" b="0" dirty="0">
              <a:solidFill>
                <a:srgbClr val="D4D4D4"/>
              </a:solidFill>
              <a:effectLst/>
              <a:latin typeface="Consolas" panose="020B0609020204030204" pitchFamily="49" charset="0"/>
            </a:endParaRPr>
          </a:p>
          <a:p>
            <a:pPr marL="0" indent="0">
              <a:buNone/>
            </a:pPr>
            <a:r>
              <a:rPr lang="en-US" sz="4200" b="0" dirty="0">
                <a:solidFill>
                  <a:srgbClr val="D4D4D4"/>
                </a:solidFill>
                <a:effectLst/>
                <a:latin typeface="Consolas" panose="020B0609020204030204" pitchFamily="49" charset="0"/>
              </a:rPr>
              <a:t>            </a:t>
            </a:r>
            <a:r>
              <a:rPr lang="en-US" sz="4200" b="0" dirty="0">
                <a:solidFill>
                  <a:srgbClr val="C586C0"/>
                </a:solidFill>
                <a:effectLst/>
                <a:latin typeface="Consolas" panose="020B0609020204030204" pitchFamily="49" charset="0"/>
              </a:rPr>
              <a:t>else</a:t>
            </a:r>
            <a:r>
              <a:rPr lang="en-US" sz="4200" b="0" dirty="0">
                <a:solidFill>
                  <a:srgbClr val="D4D4D4"/>
                </a:solidFill>
                <a:effectLst/>
                <a:latin typeface="Consolas" panose="020B0609020204030204" pitchFamily="49" charset="0"/>
              </a:rPr>
              <a:t>:</a:t>
            </a:r>
          </a:p>
          <a:p>
            <a:pPr marL="0" indent="0">
              <a:buNone/>
            </a:pPr>
            <a:r>
              <a:rPr lang="en-US" sz="4200" b="0" dirty="0">
                <a:solidFill>
                  <a:srgbClr val="D4D4D4"/>
                </a:solidFill>
                <a:effectLst/>
                <a:latin typeface="Consolas" panose="020B0609020204030204" pitchFamily="49" charset="0"/>
              </a:rPr>
              <a:t>                </a:t>
            </a:r>
            <a:r>
              <a:rPr lang="en-US" sz="4200" b="0" dirty="0">
                <a:solidFill>
                  <a:srgbClr val="DCDCAA"/>
                </a:solidFill>
                <a:effectLst/>
                <a:latin typeface="Consolas" panose="020B0609020204030204" pitchFamily="49" charset="0"/>
              </a:rPr>
              <a:t>print</a:t>
            </a:r>
            <a:r>
              <a:rPr lang="en-US" sz="4200" b="0" dirty="0">
                <a:solidFill>
                  <a:srgbClr val="D4D4D4"/>
                </a:solidFill>
                <a:effectLst/>
                <a:latin typeface="Consolas" panose="020B0609020204030204" pitchFamily="49" charset="0"/>
              </a:rPr>
              <a:t>(</a:t>
            </a:r>
            <a:r>
              <a:rPr lang="en-US" sz="4200" b="0" dirty="0">
                <a:solidFill>
                  <a:srgbClr val="CE9178"/>
                </a:solidFill>
                <a:effectLst/>
                <a:latin typeface="Consolas" panose="020B0609020204030204" pitchFamily="49" charset="0"/>
              </a:rPr>
              <a:t>'Your chip is '</a:t>
            </a:r>
            <a:r>
              <a:rPr lang="en-US" sz="4200" b="0" dirty="0">
                <a:solidFill>
                  <a:srgbClr val="D4D4D4"/>
                </a:solidFill>
                <a:effectLst/>
                <a:latin typeface="Consolas" panose="020B0609020204030204" pitchFamily="49" charset="0"/>
              </a:rPr>
              <a:t>,</a:t>
            </a:r>
            <a:r>
              <a:rPr lang="en-US" sz="4200" b="0" dirty="0" err="1">
                <a:solidFill>
                  <a:srgbClr val="9CDCFE"/>
                </a:solidFill>
                <a:effectLst/>
                <a:latin typeface="Consolas" panose="020B0609020204030204" pitchFamily="49" charset="0"/>
              </a:rPr>
              <a:t>self</a:t>
            </a:r>
            <a:r>
              <a:rPr lang="en-US" sz="4200" b="0" dirty="0" err="1">
                <a:solidFill>
                  <a:srgbClr val="D4D4D4"/>
                </a:solidFill>
                <a:effectLst/>
                <a:latin typeface="Consolas" panose="020B0609020204030204" pitchFamily="49" charset="0"/>
              </a:rPr>
              <a:t>.</a:t>
            </a:r>
            <a:r>
              <a:rPr lang="en-US" sz="4200" b="0" dirty="0" err="1">
                <a:solidFill>
                  <a:srgbClr val="9CDCFE"/>
                </a:solidFill>
                <a:effectLst/>
                <a:latin typeface="Consolas" panose="020B0609020204030204" pitchFamily="49" charset="0"/>
              </a:rPr>
              <a:t>chip</a:t>
            </a:r>
            <a:r>
              <a:rPr lang="en-US" sz="4200" b="0" dirty="0">
                <a:solidFill>
                  <a:srgbClr val="D4D4D4"/>
                </a:solidFill>
                <a:effectLst/>
                <a:latin typeface="Consolas" panose="020B0609020204030204" pitchFamily="49" charset="0"/>
              </a:rPr>
              <a:t>,</a:t>
            </a:r>
            <a:r>
              <a:rPr lang="en-US" sz="4200" b="0" dirty="0">
                <a:solidFill>
                  <a:srgbClr val="CE9178"/>
                </a:solidFill>
                <a:effectLst/>
                <a:latin typeface="Consolas" panose="020B0609020204030204" pitchFamily="49" charset="0"/>
              </a:rPr>
              <a:t>' $'</a:t>
            </a:r>
            <a:r>
              <a:rPr lang="en-US" sz="4200" b="0" dirty="0">
                <a:solidFill>
                  <a:srgbClr val="D4D4D4"/>
                </a:solidFill>
                <a:effectLst/>
                <a:latin typeface="Consolas" panose="020B0609020204030204" pitchFamily="49" charset="0"/>
              </a:rPr>
              <a:t>)</a:t>
            </a:r>
          </a:p>
          <a:p>
            <a:pPr marL="0" indent="0">
              <a:buNone/>
            </a:pPr>
            <a:r>
              <a:rPr lang="en-US" sz="4200" b="0" dirty="0">
                <a:solidFill>
                  <a:srgbClr val="D4D4D4"/>
                </a:solidFill>
                <a:effectLst/>
                <a:latin typeface="Consolas" panose="020B0609020204030204" pitchFamily="49" charset="0"/>
              </a:rPr>
              <a:t>                </a:t>
            </a:r>
            <a:r>
              <a:rPr lang="en-US" sz="4200" b="0" dirty="0">
                <a:solidFill>
                  <a:srgbClr val="C586C0"/>
                </a:solidFill>
                <a:effectLst/>
                <a:latin typeface="Consolas" panose="020B0609020204030204" pitchFamily="49" charset="0"/>
              </a:rPr>
              <a:t>break</a:t>
            </a:r>
            <a:endParaRPr lang="en-US" sz="4200" b="0" dirty="0">
              <a:solidFill>
                <a:srgbClr val="D4D4D4"/>
              </a:solidFill>
              <a:effectLst/>
              <a:latin typeface="Consolas" panose="020B0609020204030204" pitchFamily="49" charset="0"/>
            </a:endParaRPr>
          </a:p>
          <a:p>
            <a:pPr marL="0" indent="0">
              <a:buNone/>
            </a:pPr>
            <a:r>
              <a:rPr lang="en-US" sz="4200" b="0" dirty="0">
                <a:solidFill>
                  <a:srgbClr val="D4D4D4"/>
                </a:solidFill>
                <a:effectLst/>
                <a:latin typeface="Consolas" panose="020B0609020204030204" pitchFamily="49" charset="0"/>
              </a:rPr>
              <a:t/>
            </a:r>
            <a:br>
              <a:rPr lang="en-US" sz="4200" b="0" dirty="0">
                <a:solidFill>
                  <a:srgbClr val="D4D4D4"/>
                </a:solidFill>
                <a:effectLst/>
                <a:latin typeface="Consolas" panose="020B0609020204030204" pitchFamily="49" charset="0"/>
              </a:rPr>
            </a:br>
            <a:r>
              <a:rPr lang="en-US" sz="4200" b="0" dirty="0">
                <a:solidFill>
                  <a:srgbClr val="D4D4D4"/>
                </a:solidFill>
                <a:effectLst/>
                <a:latin typeface="Consolas" panose="020B0609020204030204" pitchFamily="49" charset="0"/>
              </a:rPr>
              <a:t>    </a:t>
            </a:r>
            <a:r>
              <a:rPr lang="en-US" sz="4200" b="0" dirty="0">
                <a:solidFill>
                  <a:srgbClr val="569CD6"/>
                </a:solidFill>
                <a:effectLst/>
                <a:latin typeface="Consolas" panose="020B0609020204030204" pitchFamily="49" charset="0"/>
              </a:rPr>
              <a:t>def</a:t>
            </a:r>
            <a:r>
              <a:rPr lang="en-US" sz="4200" b="0" dirty="0">
                <a:solidFill>
                  <a:srgbClr val="D4D4D4"/>
                </a:solidFill>
                <a:effectLst/>
                <a:latin typeface="Consolas" panose="020B0609020204030204" pitchFamily="49" charset="0"/>
              </a:rPr>
              <a:t> </a:t>
            </a:r>
            <a:r>
              <a:rPr lang="en-US" sz="4200" b="0" dirty="0" err="1">
                <a:solidFill>
                  <a:srgbClr val="DCDCAA"/>
                </a:solidFill>
                <a:effectLst/>
                <a:latin typeface="Consolas" panose="020B0609020204030204" pitchFamily="49" charset="0"/>
              </a:rPr>
              <a:t>win_bet</a:t>
            </a:r>
            <a:r>
              <a:rPr lang="en-US" sz="4200" b="0" dirty="0">
                <a:solidFill>
                  <a:srgbClr val="D4D4D4"/>
                </a:solidFill>
                <a:effectLst/>
                <a:latin typeface="Consolas" panose="020B0609020204030204" pitchFamily="49" charset="0"/>
              </a:rPr>
              <a:t>(</a:t>
            </a:r>
            <a:r>
              <a:rPr lang="en-US" sz="4200" b="0" dirty="0">
                <a:solidFill>
                  <a:srgbClr val="9CDCFE"/>
                </a:solidFill>
                <a:effectLst/>
                <a:latin typeface="Consolas" panose="020B0609020204030204" pitchFamily="49" charset="0"/>
              </a:rPr>
              <a:t>self</a:t>
            </a:r>
            <a:r>
              <a:rPr lang="en-US" sz="4200" b="0" dirty="0">
                <a:solidFill>
                  <a:srgbClr val="D4D4D4"/>
                </a:solidFill>
                <a:effectLst/>
                <a:latin typeface="Consolas" panose="020B0609020204030204" pitchFamily="49" charset="0"/>
              </a:rPr>
              <a:t>):</a:t>
            </a:r>
          </a:p>
          <a:p>
            <a:pPr marL="0" indent="0">
              <a:buNone/>
            </a:pPr>
            <a:r>
              <a:rPr lang="en-US" sz="4200" b="0" dirty="0">
                <a:solidFill>
                  <a:srgbClr val="D4D4D4"/>
                </a:solidFill>
                <a:effectLst/>
                <a:latin typeface="Consolas" panose="020B0609020204030204" pitchFamily="49" charset="0"/>
              </a:rPr>
              <a:t>        </a:t>
            </a:r>
            <a:r>
              <a:rPr lang="en-US" sz="4200" b="0" dirty="0" err="1">
                <a:solidFill>
                  <a:srgbClr val="9CDCFE"/>
                </a:solidFill>
                <a:effectLst/>
                <a:latin typeface="Consolas" panose="020B0609020204030204" pitchFamily="49" charset="0"/>
              </a:rPr>
              <a:t>self</a:t>
            </a:r>
            <a:r>
              <a:rPr lang="en-US" sz="4200" b="0" dirty="0" err="1">
                <a:solidFill>
                  <a:srgbClr val="D4D4D4"/>
                </a:solidFill>
                <a:effectLst/>
                <a:latin typeface="Consolas" panose="020B0609020204030204" pitchFamily="49" charset="0"/>
              </a:rPr>
              <a:t>.</a:t>
            </a:r>
            <a:r>
              <a:rPr lang="en-US" sz="4200" b="0" dirty="0" err="1">
                <a:solidFill>
                  <a:srgbClr val="9CDCFE"/>
                </a:solidFill>
                <a:effectLst/>
                <a:latin typeface="Consolas" panose="020B0609020204030204" pitchFamily="49" charset="0"/>
              </a:rPr>
              <a:t>total</a:t>
            </a:r>
            <a:r>
              <a:rPr lang="en-US" sz="4200" b="0" dirty="0">
                <a:solidFill>
                  <a:srgbClr val="D4D4D4"/>
                </a:solidFill>
                <a:effectLst/>
                <a:latin typeface="Consolas" panose="020B0609020204030204" pitchFamily="49" charset="0"/>
              </a:rPr>
              <a:t> += </a:t>
            </a:r>
            <a:r>
              <a:rPr lang="en-US" sz="4200" b="0" dirty="0" err="1">
                <a:solidFill>
                  <a:srgbClr val="9CDCFE"/>
                </a:solidFill>
                <a:effectLst/>
                <a:latin typeface="Consolas" panose="020B0609020204030204" pitchFamily="49" charset="0"/>
              </a:rPr>
              <a:t>self</a:t>
            </a:r>
            <a:r>
              <a:rPr lang="en-US" sz="4200" b="0" dirty="0" err="1">
                <a:solidFill>
                  <a:srgbClr val="D4D4D4"/>
                </a:solidFill>
                <a:effectLst/>
                <a:latin typeface="Consolas" panose="020B0609020204030204" pitchFamily="49" charset="0"/>
              </a:rPr>
              <a:t>.</a:t>
            </a:r>
            <a:r>
              <a:rPr lang="en-US" sz="4200" b="0" dirty="0" err="1">
                <a:solidFill>
                  <a:srgbClr val="9CDCFE"/>
                </a:solidFill>
                <a:effectLst/>
                <a:latin typeface="Consolas" panose="020B0609020204030204" pitchFamily="49" charset="0"/>
              </a:rPr>
              <a:t>chip</a:t>
            </a:r>
            <a:endParaRPr lang="en-US" sz="4200" b="0" dirty="0">
              <a:solidFill>
                <a:srgbClr val="D4D4D4"/>
              </a:solidFill>
              <a:effectLst/>
              <a:latin typeface="Consolas" panose="020B0609020204030204" pitchFamily="49" charset="0"/>
            </a:endParaRPr>
          </a:p>
          <a:p>
            <a:pPr marL="0" indent="0">
              <a:buNone/>
            </a:pPr>
            <a:r>
              <a:rPr lang="en-US" sz="4200" b="0" dirty="0">
                <a:solidFill>
                  <a:srgbClr val="D4D4D4"/>
                </a:solidFill>
                <a:effectLst/>
                <a:latin typeface="Consolas" panose="020B0609020204030204" pitchFamily="49" charset="0"/>
              </a:rPr>
              <a:t/>
            </a:r>
            <a:br>
              <a:rPr lang="en-US" sz="4200" b="0" dirty="0">
                <a:solidFill>
                  <a:srgbClr val="D4D4D4"/>
                </a:solidFill>
                <a:effectLst/>
                <a:latin typeface="Consolas" panose="020B0609020204030204" pitchFamily="49" charset="0"/>
              </a:rPr>
            </a:br>
            <a:r>
              <a:rPr lang="en-US" sz="4200" b="0" dirty="0">
                <a:solidFill>
                  <a:srgbClr val="D4D4D4"/>
                </a:solidFill>
                <a:effectLst/>
                <a:latin typeface="Consolas" panose="020B0609020204030204" pitchFamily="49" charset="0"/>
              </a:rPr>
              <a:t>    </a:t>
            </a:r>
            <a:r>
              <a:rPr lang="en-US" sz="4200" b="0" dirty="0">
                <a:solidFill>
                  <a:srgbClr val="569CD6"/>
                </a:solidFill>
                <a:effectLst/>
                <a:latin typeface="Consolas" panose="020B0609020204030204" pitchFamily="49" charset="0"/>
              </a:rPr>
              <a:t>def</a:t>
            </a:r>
            <a:r>
              <a:rPr lang="en-US" sz="4200" b="0" dirty="0">
                <a:solidFill>
                  <a:srgbClr val="D4D4D4"/>
                </a:solidFill>
                <a:effectLst/>
                <a:latin typeface="Consolas" panose="020B0609020204030204" pitchFamily="49" charset="0"/>
              </a:rPr>
              <a:t> </a:t>
            </a:r>
            <a:r>
              <a:rPr lang="en-US" sz="4200" b="0" dirty="0" err="1">
                <a:solidFill>
                  <a:srgbClr val="DCDCAA"/>
                </a:solidFill>
                <a:effectLst/>
                <a:latin typeface="Consolas" panose="020B0609020204030204" pitchFamily="49" charset="0"/>
              </a:rPr>
              <a:t>lose_bet</a:t>
            </a:r>
            <a:r>
              <a:rPr lang="en-US" sz="4200" b="0" dirty="0">
                <a:solidFill>
                  <a:srgbClr val="D4D4D4"/>
                </a:solidFill>
                <a:effectLst/>
                <a:latin typeface="Consolas" panose="020B0609020204030204" pitchFamily="49" charset="0"/>
              </a:rPr>
              <a:t>(</a:t>
            </a:r>
            <a:r>
              <a:rPr lang="en-US" sz="4200" b="0" dirty="0">
                <a:solidFill>
                  <a:srgbClr val="9CDCFE"/>
                </a:solidFill>
                <a:effectLst/>
                <a:latin typeface="Consolas" panose="020B0609020204030204" pitchFamily="49" charset="0"/>
              </a:rPr>
              <a:t>self</a:t>
            </a:r>
            <a:r>
              <a:rPr lang="en-US" sz="4200" b="0" dirty="0">
                <a:solidFill>
                  <a:srgbClr val="D4D4D4"/>
                </a:solidFill>
                <a:effectLst/>
                <a:latin typeface="Consolas" panose="020B0609020204030204" pitchFamily="49" charset="0"/>
              </a:rPr>
              <a:t>):</a:t>
            </a:r>
          </a:p>
          <a:p>
            <a:pPr marL="0" indent="0">
              <a:buNone/>
            </a:pPr>
            <a:r>
              <a:rPr lang="en-US" sz="4200" b="0" dirty="0">
                <a:solidFill>
                  <a:srgbClr val="D4D4D4"/>
                </a:solidFill>
                <a:effectLst/>
                <a:latin typeface="Consolas" panose="020B0609020204030204" pitchFamily="49" charset="0"/>
              </a:rPr>
              <a:t>        </a:t>
            </a:r>
            <a:r>
              <a:rPr lang="en-US" sz="4200" b="0" dirty="0" err="1">
                <a:solidFill>
                  <a:srgbClr val="9CDCFE"/>
                </a:solidFill>
                <a:effectLst/>
                <a:latin typeface="Consolas" panose="020B0609020204030204" pitchFamily="49" charset="0"/>
              </a:rPr>
              <a:t>self</a:t>
            </a:r>
            <a:r>
              <a:rPr lang="en-US" sz="4200" b="0" dirty="0" err="1">
                <a:solidFill>
                  <a:srgbClr val="D4D4D4"/>
                </a:solidFill>
                <a:effectLst/>
                <a:latin typeface="Consolas" panose="020B0609020204030204" pitchFamily="49" charset="0"/>
              </a:rPr>
              <a:t>.</a:t>
            </a:r>
            <a:r>
              <a:rPr lang="en-US" sz="4200" b="0" dirty="0" err="1">
                <a:solidFill>
                  <a:srgbClr val="9CDCFE"/>
                </a:solidFill>
                <a:effectLst/>
                <a:latin typeface="Consolas" panose="020B0609020204030204" pitchFamily="49" charset="0"/>
              </a:rPr>
              <a:t>total</a:t>
            </a:r>
            <a:r>
              <a:rPr lang="en-US" sz="4200" b="0" dirty="0">
                <a:solidFill>
                  <a:srgbClr val="D4D4D4"/>
                </a:solidFill>
                <a:effectLst/>
                <a:latin typeface="Consolas" panose="020B0609020204030204" pitchFamily="49" charset="0"/>
              </a:rPr>
              <a:t> -= </a:t>
            </a:r>
            <a:r>
              <a:rPr lang="en-US" sz="4200" b="0" dirty="0" err="1">
                <a:solidFill>
                  <a:srgbClr val="9CDCFE"/>
                </a:solidFill>
                <a:effectLst/>
                <a:latin typeface="Consolas" panose="020B0609020204030204" pitchFamily="49" charset="0"/>
              </a:rPr>
              <a:t>self</a:t>
            </a:r>
            <a:r>
              <a:rPr lang="en-US" sz="4200" b="0" dirty="0" err="1">
                <a:solidFill>
                  <a:srgbClr val="D4D4D4"/>
                </a:solidFill>
                <a:effectLst/>
                <a:latin typeface="Consolas" panose="020B0609020204030204" pitchFamily="49" charset="0"/>
              </a:rPr>
              <a:t>.</a:t>
            </a:r>
            <a:r>
              <a:rPr lang="en-US" sz="4200" b="0" dirty="0" err="1">
                <a:solidFill>
                  <a:srgbClr val="9CDCFE"/>
                </a:solidFill>
                <a:effectLst/>
                <a:latin typeface="Consolas" panose="020B0609020204030204" pitchFamily="49" charset="0"/>
              </a:rPr>
              <a:t>chip</a:t>
            </a:r>
            <a:endParaRPr lang="en-US" sz="4200" b="0" dirty="0">
              <a:solidFill>
                <a:srgbClr val="D4D4D4"/>
              </a:solidFill>
              <a:effectLst/>
              <a:latin typeface="Consolas" panose="020B0609020204030204" pitchFamily="49" charset="0"/>
            </a:endParaRPr>
          </a:p>
          <a:p>
            <a:pPr marL="0" indent="0">
              <a:buNone/>
            </a:pPr>
            <a:r>
              <a:rPr lang="en-US" sz="4200" b="0" dirty="0">
                <a:solidFill>
                  <a:srgbClr val="D4D4D4"/>
                </a:solidFill>
                <a:effectLst/>
                <a:latin typeface="Consolas" panose="020B0609020204030204" pitchFamily="49" charset="0"/>
              </a:rPr>
              <a:t/>
            </a:r>
            <a:br>
              <a:rPr lang="en-US" sz="4200" b="0" dirty="0">
                <a:solidFill>
                  <a:srgbClr val="D4D4D4"/>
                </a:solidFill>
                <a:effectLst/>
                <a:latin typeface="Consolas" panose="020B0609020204030204" pitchFamily="49" charset="0"/>
              </a:rPr>
            </a:br>
            <a:r>
              <a:rPr lang="en-US" sz="4200" b="0" dirty="0">
                <a:solidFill>
                  <a:srgbClr val="D4D4D4"/>
                </a:solidFill>
                <a:effectLst/>
                <a:latin typeface="Consolas" panose="020B0609020204030204" pitchFamily="49" charset="0"/>
              </a:rPr>
              <a:t>    </a:t>
            </a:r>
            <a:r>
              <a:rPr lang="en-US" sz="4200" b="0" dirty="0">
                <a:solidFill>
                  <a:srgbClr val="569CD6"/>
                </a:solidFill>
                <a:effectLst/>
                <a:latin typeface="Consolas" panose="020B0609020204030204" pitchFamily="49" charset="0"/>
              </a:rPr>
              <a:t>def</a:t>
            </a:r>
            <a:r>
              <a:rPr lang="en-US" sz="4200" b="0" dirty="0">
                <a:solidFill>
                  <a:srgbClr val="D4D4D4"/>
                </a:solidFill>
                <a:effectLst/>
                <a:latin typeface="Consolas" panose="020B0609020204030204" pitchFamily="49" charset="0"/>
              </a:rPr>
              <a:t> </a:t>
            </a:r>
            <a:r>
              <a:rPr lang="en-US" sz="4200" b="0" dirty="0">
                <a:solidFill>
                  <a:srgbClr val="DCDCAA"/>
                </a:solidFill>
                <a:effectLst/>
                <a:latin typeface="Consolas" panose="020B0609020204030204" pitchFamily="49" charset="0"/>
              </a:rPr>
              <a:t>__str__</a:t>
            </a:r>
            <a:r>
              <a:rPr lang="en-US" sz="4200" b="0" dirty="0">
                <a:solidFill>
                  <a:srgbClr val="D4D4D4"/>
                </a:solidFill>
                <a:effectLst/>
                <a:latin typeface="Consolas" panose="020B0609020204030204" pitchFamily="49" charset="0"/>
              </a:rPr>
              <a:t>(</a:t>
            </a:r>
            <a:r>
              <a:rPr lang="en-US" sz="4200" b="0" dirty="0">
                <a:solidFill>
                  <a:srgbClr val="9CDCFE"/>
                </a:solidFill>
                <a:effectLst/>
                <a:latin typeface="Consolas" panose="020B0609020204030204" pitchFamily="49" charset="0"/>
              </a:rPr>
              <a:t>self</a:t>
            </a:r>
            <a:r>
              <a:rPr lang="en-US" sz="4200" b="0" dirty="0">
                <a:solidFill>
                  <a:srgbClr val="D4D4D4"/>
                </a:solidFill>
                <a:effectLst/>
                <a:latin typeface="Consolas" panose="020B0609020204030204" pitchFamily="49" charset="0"/>
              </a:rPr>
              <a:t>):</a:t>
            </a:r>
          </a:p>
          <a:p>
            <a:pPr marL="0" indent="0">
              <a:buNone/>
            </a:pPr>
            <a:r>
              <a:rPr lang="en-US" sz="4200" b="0" dirty="0">
                <a:solidFill>
                  <a:srgbClr val="D4D4D4"/>
                </a:solidFill>
                <a:effectLst/>
                <a:latin typeface="Consolas" panose="020B0609020204030204" pitchFamily="49" charset="0"/>
              </a:rPr>
              <a:t>        </a:t>
            </a:r>
            <a:r>
              <a:rPr lang="en-US" sz="4200" b="0" dirty="0">
                <a:solidFill>
                  <a:srgbClr val="C586C0"/>
                </a:solidFill>
                <a:effectLst/>
                <a:latin typeface="Consolas" panose="020B0609020204030204" pitchFamily="49" charset="0"/>
              </a:rPr>
              <a:t>return</a:t>
            </a:r>
            <a:r>
              <a:rPr lang="en-US" sz="4200" b="0" dirty="0">
                <a:solidFill>
                  <a:srgbClr val="D4D4D4"/>
                </a:solidFill>
                <a:effectLst/>
                <a:latin typeface="Consolas" panose="020B0609020204030204" pitchFamily="49" charset="0"/>
              </a:rPr>
              <a:t> </a:t>
            </a:r>
            <a:r>
              <a:rPr lang="en-US" sz="4200" b="0" dirty="0">
                <a:solidFill>
                  <a:srgbClr val="CE9178"/>
                </a:solidFill>
                <a:effectLst/>
                <a:latin typeface="Consolas" panose="020B0609020204030204" pitchFamily="49" charset="0"/>
              </a:rPr>
              <a:t>'Your total is </a:t>
            </a:r>
            <a:r>
              <a:rPr lang="en-US" sz="4200" b="0" dirty="0">
                <a:solidFill>
                  <a:srgbClr val="569CD6"/>
                </a:solidFill>
                <a:effectLst/>
                <a:latin typeface="Consolas" panose="020B0609020204030204" pitchFamily="49" charset="0"/>
              </a:rPr>
              <a:t>{}</a:t>
            </a:r>
            <a:r>
              <a:rPr lang="en-US" sz="4200" b="0" dirty="0">
                <a:solidFill>
                  <a:srgbClr val="CE9178"/>
                </a:solidFill>
                <a:effectLst/>
                <a:latin typeface="Consolas" panose="020B0609020204030204" pitchFamily="49" charset="0"/>
              </a:rPr>
              <a:t> $ !'</a:t>
            </a:r>
            <a:r>
              <a:rPr lang="en-US" sz="4200" b="0" dirty="0">
                <a:solidFill>
                  <a:srgbClr val="D4D4D4"/>
                </a:solidFill>
                <a:effectLst/>
                <a:latin typeface="Consolas" panose="020B0609020204030204" pitchFamily="49" charset="0"/>
              </a:rPr>
              <a:t>.</a:t>
            </a:r>
            <a:r>
              <a:rPr lang="en-US" sz="4200" b="0" dirty="0">
                <a:solidFill>
                  <a:srgbClr val="DCDCAA"/>
                </a:solidFill>
                <a:effectLst/>
                <a:latin typeface="Consolas" panose="020B0609020204030204" pitchFamily="49" charset="0"/>
              </a:rPr>
              <a:t>format</a:t>
            </a:r>
            <a:r>
              <a:rPr lang="en-US" sz="4200" b="0" dirty="0">
                <a:solidFill>
                  <a:srgbClr val="D4D4D4"/>
                </a:solidFill>
                <a:effectLst/>
                <a:latin typeface="Consolas" panose="020B0609020204030204" pitchFamily="49" charset="0"/>
              </a:rPr>
              <a:t>(</a:t>
            </a:r>
            <a:r>
              <a:rPr lang="en-US" sz="4200" b="0" dirty="0" err="1">
                <a:solidFill>
                  <a:srgbClr val="9CDCFE"/>
                </a:solidFill>
                <a:effectLst/>
                <a:latin typeface="Consolas" panose="020B0609020204030204" pitchFamily="49" charset="0"/>
              </a:rPr>
              <a:t>self</a:t>
            </a:r>
            <a:r>
              <a:rPr lang="en-US" sz="4200" b="0" dirty="0" err="1">
                <a:solidFill>
                  <a:srgbClr val="D4D4D4"/>
                </a:solidFill>
                <a:effectLst/>
                <a:latin typeface="Consolas" panose="020B0609020204030204" pitchFamily="49" charset="0"/>
              </a:rPr>
              <a:t>.</a:t>
            </a:r>
            <a:r>
              <a:rPr lang="en-US" sz="4200" b="0" dirty="0" err="1">
                <a:solidFill>
                  <a:srgbClr val="9CDCFE"/>
                </a:solidFill>
                <a:effectLst/>
                <a:latin typeface="Consolas" panose="020B0609020204030204" pitchFamily="49" charset="0"/>
              </a:rPr>
              <a:t>total</a:t>
            </a:r>
            <a:r>
              <a:rPr lang="en-US" sz="4200" b="0" dirty="0">
                <a:solidFill>
                  <a:srgbClr val="D4D4D4"/>
                </a:solidFill>
                <a:effectLst/>
                <a:latin typeface="Consolas" panose="020B0609020204030204" pitchFamily="49" charset="0"/>
              </a:rPr>
              <a:t>)</a:t>
            </a:r>
          </a:p>
          <a:p>
            <a:pPr marL="0" indent="0">
              <a:buNone/>
            </a:pPr>
            <a:r>
              <a:rPr lang="en-US" sz="4200" b="0" dirty="0">
                <a:solidFill>
                  <a:srgbClr val="D4D4D4"/>
                </a:solidFill>
                <a:effectLst/>
                <a:latin typeface="Consolas" panose="020B0609020204030204" pitchFamily="49" charset="0"/>
              </a:rPr>
              <a:t/>
            </a:r>
            <a:br>
              <a:rPr lang="en-US" sz="4200" b="0" dirty="0">
                <a:solidFill>
                  <a:srgbClr val="D4D4D4"/>
                </a:solidFill>
                <a:effectLst/>
                <a:latin typeface="Consolas" panose="020B0609020204030204" pitchFamily="49" charset="0"/>
              </a:rPr>
            </a:br>
            <a:r>
              <a:rPr lang="en-US" sz="4200" b="0" dirty="0">
                <a:solidFill>
                  <a:srgbClr val="569CD6"/>
                </a:solidFill>
                <a:effectLst/>
                <a:latin typeface="Consolas" panose="020B0609020204030204" pitchFamily="49" charset="0"/>
              </a:rPr>
              <a:t>def</a:t>
            </a:r>
            <a:r>
              <a:rPr lang="en-US" sz="4200" b="0" dirty="0">
                <a:solidFill>
                  <a:srgbClr val="D4D4D4"/>
                </a:solidFill>
                <a:effectLst/>
                <a:latin typeface="Consolas" panose="020B0609020204030204" pitchFamily="49" charset="0"/>
              </a:rPr>
              <a:t> </a:t>
            </a:r>
            <a:r>
              <a:rPr lang="en-US" sz="4200" b="0" dirty="0" err="1">
                <a:solidFill>
                  <a:srgbClr val="DCDCAA"/>
                </a:solidFill>
                <a:effectLst/>
                <a:latin typeface="Consolas" panose="020B0609020204030204" pitchFamily="49" charset="0"/>
              </a:rPr>
              <a:t>dealer_start</a:t>
            </a:r>
            <a:r>
              <a:rPr lang="en-US" sz="4200" b="0" dirty="0">
                <a:solidFill>
                  <a:srgbClr val="D4D4D4"/>
                </a:solidFill>
                <a:effectLst/>
                <a:latin typeface="Consolas" panose="020B0609020204030204" pitchFamily="49" charset="0"/>
              </a:rPr>
              <a:t>(</a:t>
            </a:r>
            <a:r>
              <a:rPr lang="en-US" sz="4200" b="0" dirty="0">
                <a:solidFill>
                  <a:srgbClr val="9CDCFE"/>
                </a:solidFill>
                <a:effectLst/>
                <a:latin typeface="Consolas" panose="020B0609020204030204" pitchFamily="49" charset="0"/>
              </a:rPr>
              <a:t>hand</a:t>
            </a:r>
            <a:r>
              <a:rPr lang="en-US" sz="4200" b="0" dirty="0">
                <a:solidFill>
                  <a:srgbClr val="D4D4D4"/>
                </a:solidFill>
                <a:effectLst/>
                <a:latin typeface="Consolas" panose="020B0609020204030204" pitchFamily="49" charset="0"/>
              </a:rPr>
              <a:t>):</a:t>
            </a:r>
          </a:p>
          <a:p>
            <a:pPr marL="0" indent="0">
              <a:buNone/>
            </a:pPr>
            <a:r>
              <a:rPr lang="en-US" sz="4800" b="0" dirty="0">
                <a:solidFill>
                  <a:srgbClr val="D4D4D4"/>
                </a:solidFill>
                <a:effectLst/>
                <a:latin typeface="Consolas" panose="020B0609020204030204" pitchFamily="49" charset="0"/>
              </a:rPr>
              <a:t>    </a:t>
            </a:r>
            <a:r>
              <a:rPr lang="en-US" sz="4800" b="0" dirty="0">
                <a:solidFill>
                  <a:srgbClr val="DCDCAA"/>
                </a:solidFill>
                <a:effectLst/>
                <a:latin typeface="Consolas" panose="020B0609020204030204" pitchFamily="49" charset="0"/>
              </a:rPr>
              <a:t>print</a:t>
            </a:r>
            <a:r>
              <a:rPr lang="en-US" sz="4800" b="0" dirty="0">
                <a:solidFill>
                  <a:srgbClr val="D4D4D4"/>
                </a:solidFill>
                <a:effectLst/>
                <a:latin typeface="Consolas" panose="020B0609020204030204" pitchFamily="49" charset="0"/>
              </a:rPr>
              <a:t>(</a:t>
            </a:r>
            <a:r>
              <a:rPr lang="en-US" sz="4800" b="0" dirty="0">
                <a:solidFill>
                  <a:srgbClr val="CE9178"/>
                </a:solidFill>
                <a:effectLst/>
                <a:latin typeface="Consolas" panose="020B0609020204030204" pitchFamily="49" charset="0"/>
              </a:rPr>
              <a:t>'Dealer start is: '</a:t>
            </a:r>
            <a:r>
              <a:rPr lang="en-US" sz="4800" b="0" dirty="0">
                <a:solidFill>
                  <a:srgbClr val="D4D4D4"/>
                </a:solidFill>
                <a:effectLst/>
                <a:latin typeface="Consolas" panose="020B0609020204030204" pitchFamily="49" charset="0"/>
              </a:rPr>
              <a:t>+ </a:t>
            </a:r>
            <a:r>
              <a:rPr lang="en-US" sz="4800" b="0" dirty="0" err="1">
                <a:solidFill>
                  <a:srgbClr val="9CDCFE"/>
                </a:solidFill>
                <a:effectLst/>
                <a:latin typeface="Consolas" panose="020B0609020204030204" pitchFamily="49" charset="0"/>
              </a:rPr>
              <a:t>hand</a:t>
            </a:r>
            <a:r>
              <a:rPr lang="en-US" sz="4800" b="0" dirty="0" err="1">
                <a:solidFill>
                  <a:srgbClr val="D4D4D4"/>
                </a:solidFill>
                <a:effectLst/>
                <a:latin typeface="Consolas" panose="020B0609020204030204" pitchFamily="49" charset="0"/>
              </a:rPr>
              <a:t>.hand</a:t>
            </a:r>
            <a:r>
              <a:rPr lang="en-US" sz="4800" b="0" dirty="0">
                <a:solidFill>
                  <a:srgbClr val="D4D4D4"/>
                </a:solidFill>
                <a:effectLst/>
                <a:latin typeface="Consolas" panose="020B0609020204030204" pitchFamily="49" charset="0"/>
              </a:rPr>
              <a:t>[</a:t>
            </a:r>
            <a:r>
              <a:rPr lang="en-US" sz="4800" b="0" dirty="0">
                <a:solidFill>
                  <a:srgbClr val="B5CEA8"/>
                </a:solidFill>
                <a:effectLst/>
                <a:latin typeface="Consolas" panose="020B0609020204030204" pitchFamily="49" charset="0"/>
              </a:rPr>
              <a:t>1</a:t>
            </a:r>
            <a:r>
              <a:rPr lang="en-US" sz="4800" b="0" dirty="0">
                <a:solidFill>
                  <a:srgbClr val="D4D4D4"/>
                </a:solidFill>
                <a:effectLst/>
                <a:latin typeface="Consolas" panose="020B0609020204030204" pitchFamily="49" charset="0"/>
              </a:rPr>
              <a:t>].</a:t>
            </a:r>
            <a:r>
              <a:rPr lang="en-US" sz="4800" b="0" dirty="0">
                <a:solidFill>
                  <a:srgbClr val="DCDCAA"/>
                </a:solidFill>
                <a:effectLst/>
                <a:latin typeface="Consolas" panose="020B0609020204030204" pitchFamily="49" charset="0"/>
              </a:rPr>
              <a:t>__str__</a:t>
            </a:r>
            <a:r>
              <a:rPr lang="en-US" sz="4800" b="0" dirty="0">
                <a:solidFill>
                  <a:srgbClr val="D4D4D4"/>
                </a:solidFill>
                <a:effectLst/>
                <a:latin typeface="Consolas" panose="020B0609020204030204" pitchFamily="49" charset="0"/>
              </a:rPr>
              <a:t>())</a:t>
            </a:r>
          </a:p>
          <a:p>
            <a:pPr marL="0" indent="0">
              <a:buNone/>
            </a:pPr>
            <a:endParaRPr lang="en-US" dirty="0"/>
          </a:p>
        </p:txBody>
      </p:sp>
    </p:spTree>
    <p:extLst>
      <p:ext uri="{BB962C8B-B14F-4D97-AF65-F5344CB8AC3E}">
        <p14:creationId xmlns:p14="http://schemas.microsoft.com/office/powerpoint/2010/main" xmlns="" val="42799596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R="0" lvl="0" algn="ctr" fontAlgn="base">
              <a:spcBef>
                <a:spcPts val="800"/>
              </a:spcBef>
              <a:spcAft>
                <a:spcPts val="400"/>
              </a:spcAft>
              <a:buSzPts val="1000"/>
              <a:tabLst>
                <a:tab pos="137160" algn="l"/>
                <a:tab pos="365760" algn="l"/>
              </a:tabLst>
            </a:pPr>
            <a:r>
              <a:rPr lang="en-US" b="1" u="none" strike="noStrike" kern="0" cap="small" dirty="0">
                <a:effectLst/>
                <a:latin typeface="Calibri" panose="020F0502020204030204" pitchFamily="34" charset="0"/>
                <a:cs typeface="Calibri" panose="020F0502020204030204" pitchFamily="34" charset="0"/>
              </a:rPr>
              <a:t>Application Black Jack-game logic</a:t>
            </a:r>
          </a:p>
        </p:txBody>
      </p:sp>
      <p:sp>
        <p:nvSpPr>
          <p:cNvPr id="3" name="Content Placeholder 2"/>
          <p:cNvSpPr>
            <a:spLocks noGrp="1"/>
          </p:cNvSpPr>
          <p:nvPr>
            <p:ph sz="half" idx="1"/>
          </p:nvPr>
        </p:nvSpPr>
        <p:spPr>
          <a:xfrm>
            <a:off x="304800" y="1124744"/>
            <a:ext cx="4191000" cy="5616624"/>
          </a:xfrm>
          <a:solidFill>
            <a:schemeClr val="tx1"/>
          </a:solidFill>
        </p:spPr>
        <p:txBody>
          <a:bodyPr>
            <a:noAutofit/>
          </a:bodyPr>
          <a:lstStyle/>
          <a:p>
            <a:pPr marL="0" indent="0">
              <a:buNone/>
            </a:pPr>
            <a:r>
              <a:rPr lang="en-US" sz="800" b="0" dirty="0">
                <a:solidFill>
                  <a:srgbClr val="6A9955"/>
                </a:solidFill>
                <a:effectLst/>
                <a:latin typeface="Consolas" panose="020B0609020204030204" pitchFamily="49" charset="0"/>
              </a:rPr>
              <a:t>#</a:t>
            </a:r>
            <a:r>
              <a:rPr lang="en-US" sz="1000" b="0" dirty="0">
                <a:solidFill>
                  <a:srgbClr val="6A9955"/>
                </a:solidFill>
                <a:effectLst/>
                <a:latin typeface="Consolas" panose="020B0609020204030204" pitchFamily="49" charset="0"/>
              </a:rPr>
              <a:t>START GAME</a:t>
            </a:r>
            <a:endParaRPr lang="en-US" sz="1000" b="0" dirty="0">
              <a:solidFill>
                <a:srgbClr val="D4D4D4"/>
              </a:solidFill>
              <a:effectLst/>
              <a:latin typeface="Consolas" panose="020B0609020204030204" pitchFamily="49" charset="0"/>
            </a:endParaRPr>
          </a:p>
          <a:p>
            <a:pPr marL="0" indent="0">
              <a:buNone/>
            </a:pPr>
            <a:r>
              <a:rPr lang="en-US" sz="1000" b="0" dirty="0">
                <a:solidFill>
                  <a:srgbClr val="DCDCAA"/>
                </a:solidFill>
                <a:effectLst/>
                <a:latin typeface="Consolas" panose="020B0609020204030204" pitchFamily="49" charset="0"/>
              </a:rPr>
              <a:t>print</a:t>
            </a:r>
            <a:r>
              <a:rPr lang="en-US" sz="1000" b="0" dirty="0">
                <a:solidFill>
                  <a:srgbClr val="D4D4D4"/>
                </a:solidFill>
                <a:effectLst/>
                <a:latin typeface="Consolas" panose="020B0609020204030204" pitchFamily="49" charset="0"/>
              </a:rPr>
              <a:t>(</a:t>
            </a:r>
            <a:r>
              <a:rPr lang="en-US" sz="1000" b="0" dirty="0">
                <a:solidFill>
                  <a:srgbClr val="CE9178"/>
                </a:solidFill>
                <a:effectLst/>
                <a:latin typeface="Consolas" panose="020B0609020204030204" pitchFamily="49" charset="0"/>
              </a:rPr>
              <a:t>'Welcome to game BLACK JACK!!!'</a:t>
            </a:r>
            <a:r>
              <a:rPr lang="en-US" sz="1000" b="0" dirty="0">
                <a:solidFill>
                  <a:srgbClr val="D4D4D4"/>
                </a:solidFill>
                <a:effectLst/>
                <a:latin typeface="Consolas" panose="020B0609020204030204" pitchFamily="49" charset="0"/>
              </a:rPr>
              <a:t>)</a:t>
            </a:r>
          </a:p>
          <a:p>
            <a:pPr marL="0" indent="0">
              <a:buNone/>
            </a:pPr>
            <a:r>
              <a:rPr lang="en-US" sz="1000" b="0" dirty="0">
                <a:solidFill>
                  <a:srgbClr val="D4D4D4"/>
                </a:solidFill>
                <a:effectLst/>
                <a:latin typeface="Consolas" panose="020B0609020204030204" pitchFamily="49" charset="0"/>
              </a:rPr>
              <a:t/>
            </a:r>
            <a:br>
              <a:rPr lang="en-US" sz="1000" b="0" dirty="0">
                <a:solidFill>
                  <a:srgbClr val="D4D4D4"/>
                </a:solidFill>
                <a:effectLst/>
                <a:latin typeface="Consolas" panose="020B0609020204030204" pitchFamily="49" charset="0"/>
              </a:rPr>
            </a:br>
            <a:r>
              <a:rPr lang="en-US" sz="1000" b="0" dirty="0">
                <a:solidFill>
                  <a:srgbClr val="6A9955"/>
                </a:solidFill>
                <a:effectLst/>
                <a:latin typeface="Consolas" panose="020B0609020204030204" pitchFamily="49" charset="0"/>
              </a:rPr>
              <a:t>#Creating players account with amount of 200$</a:t>
            </a:r>
            <a:endParaRPr lang="en-US" sz="1000" b="0" dirty="0">
              <a:solidFill>
                <a:srgbClr val="D4D4D4"/>
              </a:solidFill>
              <a:effectLst/>
              <a:latin typeface="Consolas" panose="020B0609020204030204" pitchFamily="49" charset="0"/>
            </a:endParaRPr>
          </a:p>
          <a:p>
            <a:pPr marL="0" indent="0">
              <a:buNone/>
            </a:pPr>
            <a:r>
              <a:rPr lang="en-US" sz="1000" b="0" dirty="0" err="1">
                <a:solidFill>
                  <a:srgbClr val="9CDCFE"/>
                </a:solidFill>
                <a:effectLst/>
                <a:latin typeface="Consolas" panose="020B0609020204030204" pitchFamily="49" charset="0"/>
              </a:rPr>
              <a:t>player_account</a:t>
            </a:r>
            <a:r>
              <a:rPr lang="en-US" sz="1000" b="0" dirty="0">
                <a:solidFill>
                  <a:srgbClr val="D4D4D4"/>
                </a:solidFill>
                <a:effectLst/>
                <a:latin typeface="Consolas" panose="020B0609020204030204" pitchFamily="49" charset="0"/>
              </a:rPr>
              <a:t> = </a:t>
            </a:r>
            <a:r>
              <a:rPr lang="en-US" sz="1000" b="0" dirty="0" err="1">
                <a:solidFill>
                  <a:srgbClr val="4EC9B0"/>
                </a:solidFill>
                <a:effectLst/>
                <a:latin typeface="Consolas" panose="020B0609020204030204" pitchFamily="49" charset="0"/>
              </a:rPr>
              <a:t>PlayerAccount</a:t>
            </a:r>
            <a:r>
              <a:rPr lang="en-US" sz="1000" b="0" dirty="0">
                <a:solidFill>
                  <a:srgbClr val="D4D4D4"/>
                </a:solidFill>
                <a:effectLst/>
                <a:latin typeface="Consolas" panose="020B0609020204030204" pitchFamily="49" charset="0"/>
              </a:rPr>
              <a:t>(</a:t>
            </a:r>
            <a:r>
              <a:rPr lang="en-US" sz="1000" b="0" dirty="0">
                <a:solidFill>
                  <a:srgbClr val="9CDCFE"/>
                </a:solidFill>
                <a:effectLst/>
                <a:latin typeface="Consolas" panose="020B0609020204030204" pitchFamily="49" charset="0"/>
              </a:rPr>
              <a:t>deposit</a:t>
            </a:r>
            <a:r>
              <a:rPr lang="en-US" sz="1000" b="0" dirty="0">
                <a:solidFill>
                  <a:srgbClr val="D4D4D4"/>
                </a:solidFill>
                <a:effectLst/>
                <a:latin typeface="Consolas" panose="020B0609020204030204" pitchFamily="49" charset="0"/>
              </a:rPr>
              <a:t>= </a:t>
            </a:r>
            <a:r>
              <a:rPr lang="en-US" sz="1000" b="0" dirty="0">
                <a:solidFill>
                  <a:srgbClr val="B5CEA8"/>
                </a:solidFill>
                <a:effectLst/>
                <a:latin typeface="Consolas" panose="020B0609020204030204" pitchFamily="49" charset="0"/>
              </a:rPr>
              <a:t>2000</a:t>
            </a:r>
            <a:r>
              <a:rPr lang="en-US" sz="1000" b="0" dirty="0">
                <a:solidFill>
                  <a:srgbClr val="D4D4D4"/>
                </a:solidFill>
                <a:effectLst/>
                <a:latin typeface="Consolas" panose="020B0609020204030204" pitchFamily="49" charset="0"/>
              </a:rPr>
              <a:t>)</a:t>
            </a:r>
          </a:p>
          <a:p>
            <a:pPr marL="0" indent="0">
              <a:buNone/>
            </a:pPr>
            <a:r>
              <a:rPr lang="en-US" sz="1000" b="0" dirty="0">
                <a:solidFill>
                  <a:srgbClr val="D4D4D4"/>
                </a:solidFill>
                <a:effectLst/>
                <a:latin typeface="Consolas" panose="020B0609020204030204" pitchFamily="49" charset="0"/>
              </a:rPr>
              <a:t/>
            </a:r>
            <a:br>
              <a:rPr lang="en-US" sz="1000" b="0" dirty="0">
                <a:solidFill>
                  <a:srgbClr val="D4D4D4"/>
                </a:solidFill>
                <a:effectLst/>
                <a:latin typeface="Consolas" panose="020B0609020204030204" pitchFamily="49" charset="0"/>
              </a:rPr>
            </a:br>
            <a:r>
              <a:rPr lang="en-US" sz="1000" b="0" dirty="0" err="1">
                <a:solidFill>
                  <a:srgbClr val="9CDCFE"/>
                </a:solidFill>
                <a:effectLst/>
                <a:latin typeface="Consolas" panose="020B0609020204030204" pitchFamily="49" charset="0"/>
              </a:rPr>
              <a:t>continue_game</a:t>
            </a:r>
            <a:r>
              <a:rPr lang="en-US" sz="1000" b="0" dirty="0">
                <a:solidFill>
                  <a:srgbClr val="D4D4D4"/>
                </a:solidFill>
                <a:effectLst/>
                <a:latin typeface="Consolas" panose="020B0609020204030204" pitchFamily="49" charset="0"/>
              </a:rPr>
              <a:t> = </a:t>
            </a:r>
            <a:r>
              <a:rPr lang="en-US" sz="1000" b="0" dirty="0">
                <a:solidFill>
                  <a:srgbClr val="569CD6"/>
                </a:solidFill>
                <a:effectLst/>
                <a:latin typeface="Consolas" panose="020B0609020204030204" pitchFamily="49" charset="0"/>
              </a:rPr>
              <a:t>True</a:t>
            </a:r>
            <a:endParaRPr lang="en-US" sz="1000" b="0" dirty="0">
              <a:solidFill>
                <a:srgbClr val="D4D4D4"/>
              </a:solidFill>
              <a:effectLst/>
              <a:latin typeface="Consolas" panose="020B0609020204030204" pitchFamily="49" charset="0"/>
            </a:endParaRPr>
          </a:p>
          <a:p>
            <a:pPr marL="0" indent="0">
              <a:buNone/>
            </a:pPr>
            <a:r>
              <a:rPr lang="en-US" sz="1000" b="0" dirty="0">
                <a:solidFill>
                  <a:srgbClr val="D4D4D4"/>
                </a:solidFill>
                <a:effectLst/>
                <a:latin typeface="Consolas" panose="020B0609020204030204" pitchFamily="49" charset="0"/>
              </a:rPr>
              <a:t/>
            </a:r>
            <a:br>
              <a:rPr lang="en-US" sz="1000" b="0" dirty="0">
                <a:solidFill>
                  <a:srgbClr val="D4D4D4"/>
                </a:solidFill>
                <a:effectLst/>
                <a:latin typeface="Consolas" panose="020B0609020204030204" pitchFamily="49" charset="0"/>
              </a:rPr>
            </a:br>
            <a:r>
              <a:rPr lang="en-US" sz="1000" b="0" dirty="0">
                <a:solidFill>
                  <a:srgbClr val="C586C0"/>
                </a:solidFill>
                <a:effectLst/>
                <a:latin typeface="Consolas" panose="020B0609020204030204" pitchFamily="49" charset="0"/>
              </a:rPr>
              <a:t>while</a:t>
            </a:r>
            <a:r>
              <a:rPr lang="en-US" sz="1000" b="0" dirty="0">
                <a:solidFill>
                  <a:srgbClr val="D4D4D4"/>
                </a:solidFill>
                <a:effectLst/>
                <a:latin typeface="Consolas" panose="020B0609020204030204" pitchFamily="49" charset="0"/>
              </a:rPr>
              <a:t> </a:t>
            </a:r>
            <a:r>
              <a:rPr lang="en-US" sz="1000" b="0" dirty="0" err="1">
                <a:solidFill>
                  <a:srgbClr val="9CDCFE"/>
                </a:solidFill>
                <a:effectLst/>
                <a:latin typeface="Consolas" panose="020B0609020204030204" pitchFamily="49" charset="0"/>
              </a:rPr>
              <a:t>continue_game</a:t>
            </a:r>
            <a:r>
              <a:rPr lang="en-US" sz="1000" b="0" dirty="0">
                <a:solidFill>
                  <a:srgbClr val="D4D4D4"/>
                </a:solidFill>
                <a:effectLst/>
                <a:latin typeface="Consolas" panose="020B0609020204030204" pitchFamily="49" charset="0"/>
              </a:rPr>
              <a:t>:</a:t>
            </a:r>
          </a:p>
          <a:p>
            <a:pPr marL="0" indent="0">
              <a:buNone/>
            </a:pPr>
            <a:r>
              <a:rPr lang="en-US" sz="1000" b="0" dirty="0">
                <a:solidFill>
                  <a:srgbClr val="D4D4D4"/>
                </a:solidFill>
                <a:effectLst/>
                <a:latin typeface="Consolas" panose="020B0609020204030204" pitchFamily="49" charset="0"/>
              </a:rPr>
              <a:t/>
            </a:r>
            <a:br>
              <a:rPr lang="en-US" sz="1000" b="0" dirty="0">
                <a:solidFill>
                  <a:srgbClr val="D4D4D4"/>
                </a:solidFill>
                <a:effectLst/>
                <a:latin typeface="Consolas" panose="020B0609020204030204" pitchFamily="49" charset="0"/>
              </a:rPr>
            </a:br>
            <a:r>
              <a:rPr lang="en-US" sz="1000" b="0" dirty="0">
                <a:solidFill>
                  <a:srgbClr val="D4D4D4"/>
                </a:solidFill>
                <a:effectLst/>
                <a:latin typeface="Consolas" panose="020B0609020204030204" pitchFamily="49" charset="0"/>
              </a:rPr>
              <a:t>    </a:t>
            </a:r>
            <a:r>
              <a:rPr lang="en-US" sz="1000" b="0" dirty="0">
                <a:solidFill>
                  <a:srgbClr val="6A9955"/>
                </a:solidFill>
                <a:effectLst/>
                <a:latin typeface="Consolas" panose="020B0609020204030204" pitchFamily="49" charset="0"/>
              </a:rPr>
              <a:t>#Creating new deck of cards and mix them</a:t>
            </a:r>
            <a:endParaRPr lang="en-US" sz="1000" b="0" dirty="0">
              <a:solidFill>
                <a:srgbClr val="D4D4D4"/>
              </a:solidFill>
              <a:effectLst/>
              <a:latin typeface="Consolas" panose="020B0609020204030204" pitchFamily="49" charset="0"/>
            </a:endParaRPr>
          </a:p>
          <a:p>
            <a:pPr marL="0" indent="0">
              <a:buNone/>
            </a:pPr>
            <a:r>
              <a:rPr lang="en-US" sz="1000" b="0" dirty="0">
                <a:solidFill>
                  <a:srgbClr val="D4D4D4"/>
                </a:solidFill>
                <a:effectLst/>
                <a:latin typeface="Consolas" panose="020B0609020204030204" pitchFamily="49" charset="0"/>
              </a:rPr>
              <a:t>    </a:t>
            </a:r>
            <a:r>
              <a:rPr lang="en-US" sz="1000" b="0" dirty="0">
                <a:solidFill>
                  <a:srgbClr val="9CDCFE"/>
                </a:solidFill>
                <a:effectLst/>
                <a:latin typeface="Consolas" panose="020B0609020204030204" pitchFamily="49" charset="0"/>
              </a:rPr>
              <a:t>deck</a:t>
            </a:r>
            <a:r>
              <a:rPr lang="en-US" sz="1000" b="0" dirty="0">
                <a:solidFill>
                  <a:srgbClr val="D4D4D4"/>
                </a:solidFill>
                <a:effectLst/>
                <a:latin typeface="Consolas" panose="020B0609020204030204" pitchFamily="49" charset="0"/>
              </a:rPr>
              <a:t> = </a:t>
            </a:r>
            <a:r>
              <a:rPr lang="en-US" sz="1000" b="0" dirty="0">
                <a:solidFill>
                  <a:srgbClr val="4EC9B0"/>
                </a:solidFill>
                <a:effectLst/>
                <a:latin typeface="Consolas" panose="020B0609020204030204" pitchFamily="49" charset="0"/>
              </a:rPr>
              <a:t>Deck</a:t>
            </a:r>
            <a:r>
              <a:rPr lang="en-US" sz="1000" b="0" dirty="0">
                <a:solidFill>
                  <a:srgbClr val="D4D4D4"/>
                </a:solidFill>
                <a:effectLst/>
                <a:latin typeface="Consolas" panose="020B0609020204030204" pitchFamily="49" charset="0"/>
              </a:rPr>
              <a:t>(</a:t>
            </a:r>
            <a:r>
              <a:rPr lang="en-US" sz="1000" b="0" dirty="0" err="1">
                <a:solidFill>
                  <a:srgbClr val="9CDCFE"/>
                </a:solidFill>
                <a:effectLst/>
                <a:latin typeface="Consolas" panose="020B0609020204030204" pitchFamily="49" charset="0"/>
              </a:rPr>
              <a:t>ranks</a:t>
            </a:r>
            <a:r>
              <a:rPr lang="en-US" sz="1000" b="0" dirty="0" err="1">
                <a:solidFill>
                  <a:srgbClr val="D4D4D4"/>
                </a:solidFill>
                <a:effectLst/>
                <a:latin typeface="Consolas" panose="020B0609020204030204" pitchFamily="49" charset="0"/>
              </a:rPr>
              <a:t>,</a:t>
            </a:r>
            <a:r>
              <a:rPr lang="en-US" sz="1000" b="0" dirty="0" err="1">
                <a:solidFill>
                  <a:srgbClr val="9CDCFE"/>
                </a:solidFill>
                <a:effectLst/>
                <a:latin typeface="Consolas" panose="020B0609020204030204" pitchFamily="49" charset="0"/>
              </a:rPr>
              <a:t>suits</a:t>
            </a:r>
            <a:r>
              <a:rPr lang="en-US" sz="1000" b="0" dirty="0" err="1">
                <a:solidFill>
                  <a:srgbClr val="D4D4D4"/>
                </a:solidFill>
                <a:effectLst/>
                <a:latin typeface="Consolas" panose="020B0609020204030204" pitchFamily="49" charset="0"/>
              </a:rPr>
              <a:t>,</a:t>
            </a:r>
            <a:r>
              <a:rPr lang="en-US" sz="1000" b="0" dirty="0" err="1">
                <a:solidFill>
                  <a:srgbClr val="9CDCFE"/>
                </a:solidFill>
                <a:effectLst/>
                <a:latin typeface="Consolas" panose="020B0609020204030204" pitchFamily="49" charset="0"/>
              </a:rPr>
              <a:t>values</a:t>
            </a:r>
            <a:r>
              <a:rPr lang="en-US" sz="1000" b="0" dirty="0">
                <a:solidFill>
                  <a:srgbClr val="D4D4D4"/>
                </a:solidFill>
                <a:effectLst/>
                <a:latin typeface="Consolas" panose="020B0609020204030204" pitchFamily="49" charset="0"/>
              </a:rPr>
              <a:t>)</a:t>
            </a:r>
          </a:p>
          <a:p>
            <a:pPr marL="0" indent="0">
              <a:buNone/>
            </a:pPr>
            <a:r>
              <a:rPr lang="en-US" sz="1000" b="0" dirty="0">
                <a:solidFill>
                  <a:srgbClr val="D4D4D4"/>
                </a:solidFill>
                <a:effectLst/>
                <a:latin typeface="Consolas" panose="020B0609020204030204" pitchFamily="49" charset="0"/>
              </a:rPr>
              <a:t>    </a:t>
            </a:r>
            <a:r>
              <a:rPr lang="en-US" sz="1000" b="0" dirty="0" err="1">
                <a:solidFill>
                  <a:srgbClr val="9CDCFE"/>
                </a:solidFill>
                <a:effectLst/>
                <a:latin typeface="Consolas" panose="020B0609020204030204" pitchFamily="49" charset="0"/>
              </a:rPr>
              <a:t>deck</a:t>
            </a:r>
            <a:r>
              <a:rPr lang="en-US" sz="1000" b="0" dirty="0" err="1">
                <a:solidFill>
                  <a:srgbClr val="D4D4D4"/>
                </a:solidFill>
                <a:effectLst/>
                <a:latin typeface="Consolas" panose="020B0609020204030204" pitchFamily="49" charset="0"/>
              </a:rPr>
              <a:t>.</a:t>
            </a:r>
            <a:r>
              <a:rPr lang="en-US" sz="1000" b="0" dirty="0" err="1">
                <a:solidFill>
                  <a:srgbClr val="DCDCAA"/>
                </a:solidFill>
                <a:effectLst/>
                <a:latin typeface="Consolas" panose="020B0609020204030204" pitchFamily="49" charset="0"/>
              </a:rPr>
              <a:t>shuffle</a:t>
            </a:r>
            <a:r>
              <a:rPr lang="en-US" sz="1000" b="0" dirty="0">
                <a:solidFill>
                  <a:srgbClr val="D4D4D4"/>
                </a:solidFill>
                <a:effectLst/>
                <a:latin typeface="Consolas" panose="020B0609020204030204" pitchFamily="49" charset="0"/>
              </a:rPr>
              <a:t>()</a:t>
            </a:r>
          </a:p>
          <a:p>
            <a:pPr marL="0" indent="0">
              <a:buNone/>
            </a:pPr>
            <a:r>
              <a:rPr lang="en-US" sz="1000" b="0" dirty="0">
                <a:solidFill>
                  <a:srgbClr val="D4D4D4"/>
                </a:solidFill>
                <a:effectLst/>
                <a:latin typeface="Consolas" panose="020B0609020204030204" pitchFamily="49" charset="0"/>
              </a:rPr>
              <a:t/>
            </a:r>
            <a:br>
              <a:rPr lang="en-US" sz="1000" b="0" dirty="0">
                <a:solidFill>
                  <a:srgbClr val="D4D4D4"/>
                </a:solidFill>
                <a:effectLst/>
                <a:latin typeface="Consolas" panose="020B0609020204030204" pitchFamily="49" charset="0"/>
              </a:rPr>
            </a:br>
            <a:r>
              <a:rPr lang="en-US" sz="1000" b="0" dirty="0">
                <a:solidFill>
                  <a:srgbClr val="D4D4D4"/>
                </a:solidFill>
                <a:effectLst/>
                <a:latin typeface="Consolas" panose="020B0609020204030204" pitchFamily="49" charset="0"/>
              </a:rPr>
              <a:t>    </a:t>
            </a:r>
            <a:r>
              <a:rPr lang="en-US" sz="1000" b="0" dirty="0">
                <a:solidFill>
                  <a:srgbClr val="6A9955"/>
                </a:solidFill>
                <a:effectLst/>
                <a:latin typeface="Consolas" panose="020B0609020204030204" pitchFamily="49" charset="0"/>
              </a:rPr>
              <a:t>#Creating hand for player and dealer</a:t>
            </a:r>
            <a:endParaRPr lang="en-US" sz="1000" b="0" dirty="0">
              <a:solidFill>
                <a:srgbClr val="D4D4D4"/>
              </a:solidFill>
              <a:effectLst/>
              <a:latin typeface="Consolas" panose="020B0609020204030204" pitchFamily="49" charset="0"/>
            </a:endParaRPr>
          </a:p>
          <a:p>
            <a:pPr marL="0" indent="0">
              <a:buNone/>
            </a:pPr>
            <a:r>
              <a:rPr lang="en-US" sz="1000" b="0" dirty="0">
                <a:solidFill>
                  <a:srgbClr val="D4D4D4"/>
                </a:solidFill>
                <a:effectLst/>
                <a:latin typeface="Consolas" panose="020B0609020204030204" pitchFamily="49" charset="0"/>
              </a:rPr>
              <a:t>    </a:t>
            </a:r>
            <a:r>
              <a:rPr lang="en-US" sz="1000" b="0" dirty="0">
                <a:solidFill>
                  <a:srgbClr val="9CDCFE"/>
                </a:solidFill>
                <a:effectLst/>
                <a:latin typeface="Consolas" panose="020B0609020204030204" pitchFamily="49" charset="0"/>
              </a:rPr>
              <a:t>player</a:t>
            </a:r>
            <a:r>
              <a:rPr lang="en-US" sz="1000" b="0" dirty="0">
                <a:solidFill>
                  <a:srgbClr val="D4D4D4"/>
                </a:solidFill>
                <a:effectLst/>
                <a:latin typeface="Consolas" panose="020B0609020204030204" pitchFamily="49" charset="0"/>
              </a:rPr>
              <a:t> = </a:t>
            </a:r>
            <a:r>
              <a:rPr lang="en-US" sz="1000" b="0" dirty="0">
                <a:solidFill>
                  <a:srgbClr val="4EC9B0"/>
                </a:solidFill>
                <a:effectLst/>
                <a:latin typeface="Consolas" panose="020B0609020204030204" pitchFamily="49" charset="0"/>
              </a:rPr>
              <a:t>Hand</a:t>
            </a:r>
            <a:r>
              <a:rPr lang="en-US" sz="1000" b="0" dirty="0">
                <a:solidFill>
                  <a:srgbClr val="D4D4D4"/>
                </a:solidFill>
                <a:effectLst/>
                <a:latin typeface="Consolas" panose="020B0609020204030204" pitchFamily="49" charset="0"/>
              </a:rPr>
              <a:t>()</a:t>
            </a:r>
          </a:p>
          <a:p>
            <a:pPr marL="0" indent="0">
              <a:buNone/>
            </a:pPr>
            <a:r>
              <a:rPr lang="en-US" sz="1000" b="0" dirty="0">
                <a:solidFill>
                  <a:srgbClr val="D4D4D4"/>
                </a:solidFill>
                <a:effectLst/>
                <a:latin typeface="Consolas" panose="020B0609020204030204" pitchFamily="49" charset="0"/>
              </a:rPr>
              <a:t>    </a:t>
            </a:r>
            <a:r>
              <a:rPr lang="en-US" sz="1000" b="0" dirty="0">
                <a:solidFill>
                  <a:srgbClr val="9CDCFE"/>
                </a:solidFill>
                <a:effectLst/>
                <a:latin typeface="Consolas" panose="020B0609020204030204" pitchFamily="49" charset="0"/>
              </a:rPr>
              <a:t>dealer</a:t>
            </a:r>
            <a:r>
              <a:rPr lang="en-US" sz="1000" b="0" dirty="0">
                <a:solidFill>
                  <a:srgbClr val="D4D4D4"/>
                </a:solidFill>
                <a:effectLst/>
                <a:latin typeface="Consolas" panose="020B0609020204030204" pitchFamily="49" charset="0"/>
              </a:rPr>
              <a:t> = </a:t>
            </a:r>
            <a:r>
              <a:rPr lang="en-US" sz="1000" b="0" dirty="0">
                <a:solidFill>
                  <a:srgbClr val="4EC9B0"/>
                </a:solidFill>
                <a:effectLst/>
                <a:latin typeface="Consolas" panose="020B0609020204030204" pitchFamily="49" charset="0"/>
              </a:rPr>
              <a:t>Hand</a:t>
            </a:r>
            <a:r>
              <a:rPr lang="en-US" sz="1000" b="0" dirty="0">
                <a:solidFill>
                  <a:srgbClr val="D4D4D4"/>
                </a:solidFill>
                <a:effectLst/>
                <a:latin typeface="Consolas" panose="020B0609020204030204" pitchFamily="49" charset="0"/>
              </a:rPr>
              <a:t>()</a:t>
            </a:r>
          </a:p>
          <a:p>
            <a:pPr marL="0" indent="0">
              <a:buNone/>
            </a:pPr>
            <a:r>
              <a:rPr lang="en-US" sz="1000" b="0" dirty="0">
                <a:solidFill>
                  <a:srgbClr val="D4D4D4"/>
                </a:solidFill>
                <a:effectLst/>
                <a:latin typeface="Consolas" panose="020B0609020204030204" pitchFamily="49" charset="0"/>
              </a:rPr>
              <a:t/>
            </a:r>
            <a:br>
              <a:rPr lang="en-US" sz="1000" b="0" dirty="0">
                <a:solidFill>
                  <a:srgbClr val="D4D4D4"/>
                </a:solidFill>
                <a:effectLst/>
                <a:latin typeface="Consolas" panose="020B0609020204030204" pitchFamily="49" charset="0"/>
              </a:rPr>
            </a:br>
            <a:r>
              <a:rPr lang="en-US" sz="1000" b="0" dirty="0">
                <a:solidFill>
                  <a:srgbClr val="D4D4D4"/>
                </a:solidFill>
                <a:effectLst/>
                <a:latin typeface="Consolas" panose="020B0609020204030204" pitchFamily="49" charset="0"/>
              </a:rPr>
              <a:t>    </a:t>
            </a:r>
            <a:r>
              <a:rPr lang="en-US" sz="1000" b="0" dirty="0" err="1">
                <a:solidFill>
                  <a:srgbClr val="9CDCFE"/>
                </a:solidFill>
                <a:effectLst/>
                <a:latin typeface="Consolas" panose="020B0609020204030204" pitchFamily="49" charset="0"/>
              </a:rPr>
              <a:t>player</a:t>
            </a:r>
            <a:r>
              <a:rPr lang="en-US" sz="1000" b="0" dirty="0" err="1">
                <a:solidFill>
                  <a:srgbClr val="D4D4D4"/>
                </a:solidFill>
                <a:effectLst/>
                <a:latin typeface="Consolas" panose="020B0609020204030204" pitchFamily="49" charset="0"/>
              </a:rPr>
              <a:t>.</a:t>
            </a:r>
            <a:r>
              <a:rPr lang="en-US" sz="1000" b="0" dirty="0" err="1">
                <a:solidFill>
                  <a:srgbClr val="DCDCAA"/>
                </a:solidFill>
                <a:effectLst/>
                <a:latin typeface="Consolas" panose="020B0609020204030204" pitchFamily="49" charset="0"/>
              </a:rPr>
              <a:t>take_card</a:t>
            </a:r>
            <a:r>
              <a:rPr lang="en-US" sz="1000" b="0" dirty="0">
                <a:solidFill>
                  <a:srgbClr val="D4D4D4"/>
                </a:solidFill>
                <a:effectLst/>
                <a:latin typeface="Consolas" panose="020B0609020204030204" pitchFamily="49" charset="0"/>
              </a:rPr>
              <a:t>(</a:t>
            </a:r>
            <a:r>
              <a:rPr lang="en-US" sz="1000" b="0" dirty="0">
                <a:solidFill>
                  <a:srgbClr val="9CDCFE"/>
                </a:solidFill>
                <a:effectLst/>
                <a:latin typeface="Consolas" panose="020B0609020204030204" pitchFamily="49" charset="0"/>
              </a:rPr>
              <a:t>deck</a:t>
            </a:r>
            <a:r>
              <a:rPr lang="en-US" sz="1000" b="0" dirty="0">
                <a:solidFill>
                  <a:srgbClr val="D4D4D4"/>
                </a:solidFill>
                <a:effectLst/>
                <a:latin typeface="Consolas" panose="020B0609020204030204" pitchFamily="49" charset="0"/>
              </a:rPr>
              <a:t>)</a:t>
            </a:r>
          </a:p>
          <a:p>
            <a:pPr marL="0" indent="0">
              <a:buNone/>
            </a:pPr>
            <a:r>
              <a:rPr lang="en-US" sz="1000" b="0" dirty="0">
                <a:solidFill>
                  <a:srgbClr val="D4D4D4"/>
                </a:solidFill>
                <a:effectLst/>
                <a:latin typeface="Consolas" panose="020B0609020204030204" pitchFamily="49" charset="0"/>
              </a:rPr>
              <a:t>    </a:t>
            </a:r>
            <a:r>
              <a:rPr lang="en-US" sz="1000" b="0" dirty="0" err="1">
                <a:solidFill>
                  <a:srgbClr val="9CDCFE"/>
                </a:solidFill>
                <a:effectLst/>
                <a:latin typeface="Consolas" panose="020B0609020204030204" pitchFamily="49" charset="0"/>
              </a:rPr>
              <a:t>player</a:t>
            </a:r>
            <a:r>
              <a:rPr lang="en-US" sz="1000" b="0" dirty="0" err="1">
                <a:solidFill>
                  <a:srgbClr val="D4D4D4"/>
                </a:solidFill>
                <a:effectLst/>
                <a:latin typeface="Consolas" panose="020B0609020204030204" pitchFamily="49" charset="0"/>
              </a:rPr>
              <a:t>.</a:t>
            </a:r>
            <a:r>
              <a:rPr lang="en-US" sz="1000" b="0" dirty="0" err="1">
                <a:solidFill>
                  <a:srgbClr val="DCDCAA"/>
                </a:solidFill>
                <a:effectLst/>
                <a:latin typeface="Consolas" panose="020B0609020204030204" pitchFamily="49" charset="0"/>
              </a:rPr>
              <a:t>take_card</a:t>
            </a:r>
            <a:r>
              <a:rPr lang="en-US" sz="1000" b="0" dirty="0">
                <a:solidFill>
                  <a:srgbClr val="D4D4D4"/>
                </a:solidFill>
                <a:effectLst/>
                <a:latin typeface="Consolas" panose="020B0609020204030204" pitchFamily="49" charset="0"/>
              </a:rPr>
              <a:t>(</a:t>
            </a:r>
            <a:r>
              <a:rPr lang="en-US" sz="1000" b="0" dirty="0">
                <a:solidFill>
                  <a:srgbClr val="9CDCFE"/>
                </a:solidFill>
                <a:effectLst/>
                <a:latin typeface="Consolas" panose="020B0609020204030204" pitchFamily="49" charset="0"/>
              </a:rPr>
              <a:t>deck</a:t>
            </a:r>
            <a:r>
              <a:rPr lang="en-US" sz="1000" b="0" dirty="0">
                <a:solidFill>
                  <a:srgbClr val="D4D4D4"/>
                </a:solidFill>
                <a:effectLst/>
                <a:latin typeface="Consolas" panose="020B0609020204030204" pitchFamily="49" charset="0"/>
              </a:rPr>
              <a:t>)</a:t>
            </a:r>
          </a:p>
          <a:p>
            <a:pPr marL="0" indent="0">
              <a:buNone/>
            </a:pPr>
            <a:r>
              <a:rPr lang="en-US" sz="1000" b="0" dirty="0">
                <a:solidFill>
                  <a:srgbClr val="D4D4D4"/>
                </a:solidFill>
                <a:effectLst/>
                <a:latin typeface="Consolas" panose="020B0609020204030204" pitchFamily="49" charset="0"/>
              </a:rPr>
              <a:t/>
            </a:r>
            <a:br>
              <a:rPr lang="en-US" sz="1000" b="0" dirty="0">
                <a:solidFill>
                  <a:srgbClr val="D4D4D4"/>
                </a:solidFill>
                <a:effectLst/>
                <a:latin typeface="Consolas" panose="020B0609020204030204" pitchFamily="49" charset="0"/>
              </a:rPr>
            </a:br>
            <a:r>
              <a:rPr lang="en-US" sz="1000" b="0" dirty="0">
                <a:solidFill>
                  <a:srgbClr val="D4D4D4"/>
                </a:solidFill>
                <a:effectLst/>
                <a:latin typeface="Consolas" panose="020B0609020204030204" pitchFamily="49" charset="0"/>
              </a:rPr>
              <a:t>    </a:t>
            </a:r>
            <a:r>
              <a:rPr lang="en-US" sz="1000" b="0" dirty="0" err="1">
                <a:solidFill>
                  <a:srgbClr val="9CDCFE"/>
                </a:solidFill>
                <a:effectLst/>
                <a:latin typeface="Consolas" panose="020B0609020204030204" pitchFamily="49" charset="0"/>
              </a:rPr>
              <a:t>dealer</a:t>
            </a:r>
            <a:r>
              <a:rPr lang="en-US" sz="1000" b="0" dirty="0" err="1">
                <a:solidFill>
                  <a:srgbClr val="D4D4D4"/>
                </a:solidFill>
                <a:effectLst/>
                <a:latin typeface="Consolas" panose="020B0609020204030204" pitchFamily="49" charset="0"/>
              </a:rPr>
              <a:t>.</a:t>
            </a:r>
            <a:r>
              <a:rPr lang="en-US" sz="1000" b="0" dirty="0" err="1">
                <a:solidFill>
                  <a:srgbClr val="DCDCAA"/>
                </a:solidFill>
                <a:effectLst/>
                <a:latin typeface="Consolas" panose="020B0609020204030204" pitchFamily="49" charset="0"/>
              </a:rPr>
              <a:t>take_card</a:t>
            </a:r>
            <a:r>
              <a:rPr lang="en-US" sz="1000" b="0" dirty="0">
                <a:solidFill>
                  <a:srgbClr val="D4D4D4"/>
                </a:solidFill>
                <a:effectLst/>
                <a:latin typeface="Consolas" panose="020B0609020204030204" pitchFamily="49" charset="0"/>
              </a:rPr>
              <a:t>(</a:t>
            </a:r>
            <a:r>
              <a:rPr lang="en-US" sz="1000" b="0" dirty="0">
                <a:solidFill>
                  <a:srgbClr val="9CDCFE"/>
                </a:solidFill>
                <a:effectLst/>
                <a:latin typeface="Consolas" panose="020B0609020204030204" pitchFamily="49" charset="0"/>
              </a:rPr>
              <a:t>deck</a:t>
            </a:r>
            <a:r>
              <a:rPr lang="en-US" sz="1000" b="0" dirty="0">
                <a:solidFill>
                  <a:srgbClr val="D4D4D4"/>
                </a:solidFill>
                <a:effectLst/>
                <a:latin typeface="Consolas" panose="020B0609020204030204" pitchFamily="49" charset="0"/>
              </a:rPr>
              <a:t>)</a:t>
            </a:r>
          </a:p>
          <a:p>
            <a:pPr marL="0" indent="0">
              <a:buNone/>
            </a:pPr>
            <a:r>
              <a:rPr lang="en-US" sz="1000" b="0" dirty="0">
                <a:solidFill>
                  <a:srgbClr val="D4D4D4"/>
                </a:solidFill>
                <a:effectLst/>
                <a:latin typeface="Consolas" panose="020B0609020204030204" pitchFamily="49" charset="0"/>
              </a:rPr>
              <a:t>    </a:t>
            </a:r>
            <a:r>
              <a:rPr lang="en-US" sz="1000" b="0" dirty="0" err="1">
                <a:solidFill>
                  <a:srgbClr val="9CDCFE"/>
                </a:solidFill>
                <a:effectLst/>
                <a:latin typeface="Consolas" panose="020B0609020204030204" pitchFamily="49" charset="0"/>
              </a:rPr>
              <a:t>dealer</a:t>
            </a:r>
            <a:r>
              <a:rPr lang="en-US" sz="1000" b="0" dirty="0" err="1">
                <a:solidFill>
                  <a:srgbClr val="D4D4D4"/>
                </a:solidFill>
                <a:effectLst/>
                <a:latin typeface="Consolas" panose="020B0609020204030204" pitchFamily="49" charset="0"/>
              </a:rPr>
              <a:t>.</a:t>
            </a:r>
            <a:r>
              <a:rPr lang="en-US" sz="1000" b="0" dirty="0" err="1">
                <a:solidFill>
                  <a:srgbClr val="DCDCAA"/>
                </a:solidFill>
                <a:effectLst/>
                <a:latin typeface="Consolas" panose="020B0609020204030204" pitchFamily="49" charset="0"/>
              </a:rPr>
              <a:t>take_card</a:t>
            </a:r>
            <a:r>
              <a:rPr lang="en-US" sz="1000" b="0" dirty="0">
                <a:solidFill>
                  <a:srgbClr val="D4D4D4"/>
                </a:solidFill>
                <a:effectLst/>
                <a:latin typeface="Consolas" panose="020B0609020204030204" pitchFamily="49" charset="0"/>
              </a:rPr>
              <a:t>(</a:t>
            </a:r>
            <a:r>
              <a:rPr lang="en-US" sz="1000" b="0" dirty="0">
                <a:solidFill>
                  <a:srgbClr val="9CDCFE"/>
                </a:solidFill>
                <a:effectLst/>
                <a:latin typeface="Consolas" panose="020B0609020204030204" pitchFamily="49" charset="0"/>
              </a:rPr>
              <a:t>deck</a:t>
            </a:r>
            <a:r>
              <a:rPr lang="en-US" sz="1000" b="0" dirty="0">
                <a:solidFill>
                  <a:srgbClr val="D4D4D4"/>
                </a:solidFill>
                <a:effectLst/>
                <a:latin typeface="Consolas" panose="020B0609020204030204" pitchFamily="49" charset="0"/>
              </a:rPr>
              <a:t>)</a:t>
            </a:r>
          </a:p>
          <a:p>
            <a:pPr marL="0" indent="0">
              <a:buNone/>
            </a:pPr>
            <a:r>
              <a:rPr lang="en-US" sz="1000" b="0" dirty="0">
                <a:solidFill>
                  <a:srgbClr val="D4D4D4"/>
                </a:solidFill>
                <a:effectLst/>
                <a:latin typeface="Consolas" panose="020B0609020204030204" pitchFamily="49" charset="0"/>
              </a:rPr>
              <a:t/>
            </a:r>
            <a:br>
              <a:rPr lang="en-US" sz="1000" b="0" dirty="0">
                <a:solidFill>
                  <a:srgbClr val="D4D4D4"/>
                </a:solidFill>
                <a:effectLst/>
                <a:latin typeface="Consolas" panose="020B0609020204030204" pitchFamily="49" charset="0"/>
              </a:rPr>
            </a:br>
            <a:r>
              <a:rPr lang="en-US" sz="1000" b="0" dirty="0">
                <a:solidFill>
                  <a:srgbClr val="D4D4D4"/>
                </a:solidFill>
                <a:effectLst/>
                <a:latin typeface="Consolas" panose="020B0609020204030204" pitchFamily="49" charset="0"/>
              </a:rPr>
              <a:t>    </a:t>
            </a:r>
            <a:r>
              <a:rPr lang="en-US" sz="1000" b="0" dirty="0" err="1">
                <a:solidFill>
                  <a:srgbClr val="DCDCAA"/>
                </a:solidFill>
                <a:effectLst/>
                <a:latin typeface="Consolas" panose="020B0609020204030204" pitchFamily="49" charset="0"/>
              </a:rPr>
              <a:t>dealer_start</a:t>
            </a:r>
            <a:r>
              <a:rPr lang="en-US" sz="1000" b="0" dirty="0">
                <a:solidFill>
                  <a:srgbClr val="D4D4D4"/>
                </a:solidFill>
                <a:effectLst/>
                <a:latin typeface="Consolas" panose="020B0609020204030204" pitchFamily="49" charset="0"/>
              </a:rPr>
              <a:t>(</a:t>
            </a:r>
            <a:r>
              <a:rPr lang="en-US" sz="1000" b="0" dirty="0">
                <a:solidFill>
                  <a:srgbClr val="9CDCFE"/>
                </a:solidFill>
                <a:effectLst/>
                <a:latin typeface="Consolas" panose="020B0609020204030204" pitchFamily="49" charset="0"/>
              </a:rPr>
              <a:t>dealer</a:t>
            </a:r>
            <a:r>
              <a:rPr lang="en-US" sz="1000" b="0" dirty="0">
                <a:solidFill>
                  <a:srgbClr val="D4D4D4"/>
                </a:solidFill>
                <a:effectLst/>
                <a:latin typeface="Consolas" panose="020B0609020204030204" pitchFamily="49" charset="0"/>
              </a:rPr>
              <a:t>)</a:t>
            </a:r>
          </a:p>
          <a:p>
            <a:pPr marL="0" indent="0">
              <a:buNone/>
            </a:pPr>
            <a:r>
              <a:rPr lang="en-US" sz="1000" b="0" dirty="0">
                <a:solidFill>
                  <a:srgbClr val="D4D4D4"/>
                </a:solidFill>
                <a:effectLst/>
                <a:latin typeface="Consolas" panose="020B0609020204030204" pitchFamily="49" charset="0"/>
              </a:rPr>
              <a:t>    </a:t>
            </a:r>
            <a:r>
              <a:rPr lang="en-US" sz="1000" b="0" dirty="0">
                <a:solidFill>
                  <a:srgbClr val="DCDCAA"/>
                </a:solidFill>
                <a:effectLst/>
                <a:latin typeface="Consolas" panose="020B0609020204030204" pitchFamily="49" charset="0"/>
              </a:rPr>
              <a:t>print</a:t>
            </a:r>
            <a:r>
              <a:rPr lang="en-US" sz="1000" b="0" dirty="0">
                <a:solidFill>
                  <a:srgbClr val="D4D4D4"/>
                </a:solidFill>
                <a:effectLst/>
                <a:latin typeface="Consolas" panose="020B0609020204030204" pitchFamily="49" charset="0"/>
              </a:rPr>
              <a:t>(</a:t>
            </a:r>
            <a:r>
              <a:rPr lang="en-US" sz="1000" b="0" dirty="0">
                <a:solidFill>
                  <a:srgbClr val="CE9178"/>
                </a:solidFill>
                <a:effectLst/>
                <a:latin typeface="Consolas" panose="020B0609020204030204" pitchFamily="49" charset="0"/>
              </a:rPr>
              <a:t>''</a:t>
            </a:r>
            <a:r>
              <a:rPr lang="en-US" sz="1000" b="0" dirty="0">
                <a:solidFill>
                  <a:srgbClr val="D4D4D4"/>
                </a:solidFill>
                <a:effectLst/>
                <a:latin typeface="Consolas" panose="020B0609020204030204" pitchFamily="49" charset="0"/>
              </a:rPr>
              <a:t>)</a:t>
            </a:r>
          </a:p>
          <a:p>
            <a:pPr marL="0" indent="0">
              <a:buNone/>
            </a:pPr>
            <a:r>
              <a:rPr lang="en-US" sz="1000" b="0" dirty="0">
                <a:solidFill>
                  <a:srgbClr val="D4D4D4"/>
                </a:solidFill>
                <a:effectLst/>
                <a:latin typeface="Consolas" panose="020B0609020204030204" pitchFamily="49" charset="0"/>
              </a:rPr>
              <a:t>    </a:t>
            </a:r>
            <a:r>
              <a:rPr lang="en-US" sz="1000" b="0" dirty="0">
                <a:solidFill>
                  <a:srgbClr val="DCDCAA"/>
                </a:solidFill>
                <a:effectLst/>
                <a:latin typeface="Consolas" panose="020B0609020204030204" pitchFamily="49" charset="0"/>
              </a:rPr>
              <a:t>print</a:t>
            </a:r>
            <a:r>
              <a:rPr lang="en-US" sz="1000" b="0" dirty="0">
                <a:solidFill>
                  <a:srgbClr val="D4D4D4"/>
                </a:solidFill>
                <a:effectLst/>
                <a:latin typeface="Consolas" panose="020B0609020204030204" pitchFamily="49" charset="0"/>
              </a:rPr>
              <a:t>(</a:t>
            </a:r>
            <a:r>
              <a:rPr lang="en-US" sz="1000" b="0" dirty="0">
                <a:solidFill>
                  <a:srgbClr val="9CDCFE"/>
                </a:solidFill>
                <a:effectLst/>
                <a:latin typeface="Consolas" panose="020B0609020204030204" pitchFamily="49" charset="0"/>
              </a:rPr>
              <a:t>player</a:t>
            </a:r>
            <a:r>
              <a:rPr lang="en-US" sz="1000" b="0" dirty="0">
                <a:solidFill>
                  <a:srgbClr val="D4D4D4"/>
                </a:solidFill>
                <a:effectLst/>
                <a:latin typeface="Consolas" panose="020B0609020204030204" pitchFamily="49" charset="0"/>
              </a:rPr>
              <a:t>,</a:t>
            </a:r>
            <a:r>
              <a:rPr lang="en-US" sz="1000" b="0" dirty="0">
                <a:solidFill>
                  <a:srgbClr val="CE9178"/>
                </a:solidFill>
                <a:effectLst/>
                <a:latin typeface="Consolas" panose="020B0609020204030204" pitchFamily="49" charset="0"/>
              </a:rPr>
              <a:t>'</a:t>
            </a:r>
            <a:r>
              <a:rPr lang="en-US" sz="1000" b="0" dirty="0">
                <a:solidFill>
                  <a:srgbClr val="D7BA7D"/>
                </a:solidFill>
                <a:effectLst/>
                <a:latin typeface="Consolas" panose="020B0609020204030204" pitchFamily="49" charset="0"/>
              </a:rPr>
              <a:t>\n</a:t>
            </a:r>
            <a:r>
              <a:rPr lang="en-US" sz="1000" b="0" dirty="0">
                <a:solidFill>
                  <a:srgbClr val="CE9178"/>
                </a:solidFill>
                <a:effectLst/>
                <a:latin typeface="Consolas" panose="020B0609020204030204" pitchFamily="49" charset="0"/>
              </a:rPr>
              <a:t>'</a:t>
            </a:r>
            <a:r>
              <a:rPr lang="en-US" sz="1000" b="0" dirty="0">
                <a:solidFill>
                  <a:srgbClr val="D4D4D4"/>
                </a:solidFill>
                <a:effectLst/>
                <a:latin typeface="Consolas" panose="020B0609020204030204" pitchFamily="49" charset="0"/>
              </a:rPr>
              <a:t>)</a:t>
            </a:r>
          </a:p>
          <a:p>
            <a:pPr marL="0" indent="0">
              <a:buNone/>
            </a:pPr>
            <a:r>
              <a:rPr lang="en-US" sz="1000" b="0" dirty="0">
                <a:solidFill>
                  <a:srgbClr val="D4D4D4"/>
                </a:solidFill>
                <a:effectLst/>
                <a:latin typeface="Consolas" panose="020B0609020204030204" pitchFamily="49" charset="0"/>
              </a:rPr>
              <a:t/>
            </a:r>
            <a:br>
              <a:rPr lang="en-US" sz="1000" b="0" dirty="0">
                <a:solidFill>
                  <a:srgbClr val="D4D4D4"/>
                </a:solidFill>
                <a:effectLst/>
                <a:latin typeface="Consolas" panose="020B0609020204030204" pitchFamily="49" charset="0"/>
              </a:rPr>
            </a:br>
            <a:r>
              <a:rPr lang="en-US" sz="1000" b="0" dirty="0">
                <a:solidFill>
                  <a:srgbClr val="D4D4D4"/>
                </a:solidFill>
                <a:effectLst/>
                <a:latin typeface="Consolas" panose="020B0609020204030204" pitchFamily="49" charset="0"/>
              </a:rPr>
              <a:t>    </a:t>
            </a:r>
            <a:r>
              <a:rPr lang="en-US" sz="1000" b="0" dirty="0" err="1">
                <a:solidFill>
                  <a:srgbClr val="9CDCFE"/>
                </a:solidFill>
                <a:effectLst/>
                <a:latin typeface="Consolas" panose="020B0609020204030204" pitchFamily="49" charset="0"/>
              </a:rPr>
              <a:t>player_account</a:t>
            </a:r>
            <a:r>
              <a:rPr lang="en-US" sz="1000" b="0" dirty="0" err="1">
                <a:solidFill>
                  <a:srgbClr val="D4D4D4"/>
                </a:solidFill>
                <a:effectLst/>
                <a:latin typeface="Consolas" panose="020B0609020204030204" pitchFamily="49" charset="0"/>
              </a:rPr>
              <a:t>.</a:t>
            </a:r>
            <a:r>
              <a:rPr lang="en-US" sz="1000" b="0" dirty="0" err="1">
                <a:solidFill>
                  <a:srgbClr val="DCDCAA"/>
                </a:solidFill>
                <a:effectLst/>
                <a:latin typeface="Consolas" panose="020B0609020204030204" pitchFamily="49" charset="0"/>
              </a:rPr>
              <a:t>take_bet</a:t>
            </a:r>
            <a:r>
              <a:rPr lang="en-US" sz="1000" b="0" dirty="0">
                <a:solidFill>
                  <a:srgbClr val="D4D4D4"/>
                </a:solidFill>
                <a:effectLst/>
                <a:latin typeface="Consolas" panose="020B0609020204030204" pitchFamily="49" charset="0"/>
              </a:rPr>
              <a:t>()</a:t>
            </a:r>
          </a:p>
          <a:p>
            <a:pPr marL="0" indent="0">
              <a:buNone/>
            </a:pPr>
            <a:r>
              <a:rPr lang="en-US" sz="800" b="0" dirty="0">
                <a:solidFill>
                  <a:srgbClr val="D4D4D4"/>
                </a:solidFill>
                <a:effectLst/>
                <a:latin typeface="Consolas" panose="020B0609020204030204" pitchFamily="49" charset="0"/>
              </a:rPr>
              <a:t/>
            </a:r>
            <a:br>
              <a:rPr lang="en-US" sz="800" b="0" dirty="0">
                <a:solidFill>
                  <a:srgbClr val="D4D4D4"/>
                </a:solidFill>
                <a:effectLst/>
                <a:latin typeface="Consolas" panose="020B0609020204030204" pitchFamily="49" charset="0"/>
              </a:rPr>
            </a:br>
            <a:endParaRPr lang="en-US" sz="2400" dirty="0"/>
          </a:p>
          <a:p>
            <a:endParaRPr lang="en-US" sz="2400" dirty="0"/>
          </a:p>
          <a:p>
            <a:endParaRPr lang="en-US" sz="2400" dirty="0"/>
          </a:p>
          <a:p>
            <a:endParaRPr lang="en-US" sz="2400" dirty="0"/>
          </a:p>
          <a:p>
            <a:endParaRPr lang="en-US" sz="2400" dirty="0"/>
          </a:p>
        </p:txBody>
      </p:sp>
      <p:sp>
        <p:nvSpPr>
          <p:cNvPr id="6" name="Content Placeholder 5">
            <a:extLst>
              <a:ext uri="{FF2B5EF4-FFF2-40B4-BE49-F238E27FC236}">
                <a16:creationId xmlns:a16="http://schemas.microsoft.com/office/drawing/2014/main" xmlns="" id="{B1E83319-7910-4A0E-9C95-D628A5264C5B}"/>
              </a:ext>
            </a:extLst>
          </p:cNvPr>
          <p:cNvSpPr>
            <a:spLocks noGrp="1"/>
          </p:cNvSpPr>
          <p:nvPr>
            <p:ph sz="half" idx="2"/>
          </p:nvPr>
        </p:nvSpPr>
        <p:spPr>
          <a:xfrm>
            <a:off x="4648200" y="1124744"/>
            <a:ext cx="4343400" cy="5616624"/>
          </a:xfrm>
          <a:solidFill>
            <a:schemeClr val="tx1"/>
          </a:solidFill>
        </p:spPr>
        <p:txBody>
          <a:bodyPr>
            <a:normAutofit fontScale="40000" lnSpcReduction="20000"/>
          </a:bodyPr>
          <a:lstStyle/>
          <a:p>
            <a:pPr marL="0" indent="0">
              <a:buNone/>
            </a:pPr>
            <a:r>
              <a:rPr lang="en-US" sz="2800" b="0" dirty="0">
                <a:solidFill>
                  <a:srgbClr val="D4D4D4"/>
                </a:solidFill>
                <a:effectLst/>
                <a:latin typeface="Consolas" panose="020B0609020204030204" pitchFamily="49" charset="0"/>
              </a:rPr>
              <a:t>    </a:t>
            </a:r>
            <a:r>
              <a:rPr lang="en-US" sz="2800" b="0" dirty="0" err="1">
                <a:solidFill>
                  <a:srgbClr val="9CDCFE"/>
                </a:solidFill>
                <a:effectLst/>
                <a:latin typeface="Consolas" panose="020B0609020204030204" pitchFamily="49" charset="0"/>
              </a:rPr>
              <a:t>play_turn</a:t>
            </a:r>
            <a:r>
              <a:rPr lang="en-US" sz="2800" b="0" dirty="0">
                <a:solidFill>
                  <a:srgbClr val="D4D4D4"/>
                </a:solidFill>
                <a:effectLst/>
                <a:latin typeface="Consolas" panose="020B0609020204030204" pitchFamily="49" charset="0"/>
              </a:rPr>
              <a:t> = </a:t>
            </a:r>
            <a:r>
              <a:rPr lang="en-US" sz="2800" b="0" dirty="0">
                <a:solidFill>
                  <a:srgbClr val="569CD6"/>
                </a:solidFill>
                <a:effectLst/>
                <a:latin typeface="Consolas" panose="020B0609020204030204" pitchFamily="49" charset="0"/>
              </a:rPr>
              <a:t>True</a:t>
            </a:r>
            <a:endParaRPr lang="en-US" sz="2800" b="0" dirty="0">
              <a:solidFill>
                <a:srgbClr val="D4D4D4"/>
              </a:solidFill>
              <a:effectLst/>
              <a:latin typeface="Consolas" panose="020B0609020204030204" pitchFamily="49" charset="0"/>
            </a:endParaRPr>
          </a:p>
          <a:p>
            <a:pPr marL="0" indent="0">
              <a:buNone/>
            </a:pPr>
            <a:r>
              <a:rPr lang="en-US" sz="2800" b="0" dirty="0">
                <a:solidFill>
                  <a:srgbClr val="D4D4D4"/>
                </a:solidFill>
                <a:effectLst/>
                <a:latin typeface="Consolas" panose="020B0609020204030204" pitchFamily="49" charset="0"/>
              </a:rPr>
              <a:t>    </a:t>
            </a:r>
            <a:r>
              <a:rPr lang="en-US" sz="2800" b="0" dirty="0">
                <a:solidFill>
                  <a:srgbClr val="C586C0"/>
                </a:solidFill>
                <a:effectLst/>
                <a:latin typeface="Consolas" panose="020B0609020204030204" pitchFamily="49" charset="0"/>
              </a:rPr>
              <a:t>while</a:t>
            </a:r>
            <a:r>
              <a:rPr lang="en-US" sz="2800" b="0" dirty="0">
                <a:solidFill>
                  <a:srgbClr val="D4D4D4"/>
                </a:solidFill>
                <a:effectLst/>
                <a:latin typeface="Consolas" panose="020B0609020204030204" pitchFamily="49" charset="0"/>
              </a:rPr>
              <a:t> </a:t>
            </a:r>
            <a:r>
              <a:rPr lang="en-US" sz="2800" b="0" dirty="0" err="1">
                <a:solidFill>
                  <a:srgbClr val="9CDCFE"/>
                </a:solidFill>
                <a:effectLst/>
                <a:latin typeface="Consolas" panose="020B0609020204030204" pitchFamily="49" charset="0"/>
              </a:rPr>
              <a:t>play_turn</a:t>
            </a:r>
            <a:r>
              <a:rPr lang="en-US" sz="2800" b="0" dirty="0">
                <a:solidFill>
                  <a:srgbClr val="D4D4D4"/>
                </a:solidFill>
                <a:effectLst/>
                <a:latin typeface="Consolas" panose="020B0609020204030204" pitchFamily="49" charset="0"/>
              </a:rPr>
              <a:t>:</a:t>
            </a:r>
          </a:p>
          <a:p>
            <a:pPr marL="0" indent="0">
              <a:buNone/>
            </a:pPr>
            <a:r>
              <a:rPr lang="en-US" sz="2800" b="0" dirty="0">
                <a:solidFill>
                  <a:srgbClr val="D4D4D4"/>
                </a:solidFill>
                <a:effectLst/>
                <a:latin typeface="Consolas" panose="020B0609020204030204" pitchFamily="49" charset="0"/>
              </a:rPr>
              <a:t>        </a:t>
            </a:r>
            <a:r>
              <a:rPr lang="en-US" sz="2800" b="0" dirty="0" err="1">
                <a:solidFill>
                  <a:srgbClr val="9CDCFE"/>
                </a:solidFill>
                <a:effectLst/>
                <a:latin typeface="Consolas" panose="020B0609020204030204" pitchFamily="49" charset="0"/>
              </a:rPr>
              <a:t>player</a:t>
            </a:r>
            <a:r>
              <a:rPr lang="en-US" sz="2800" b="0" dirty="0" err="1">
                <a:solidFill>
                  <a:srgbClr val="D4D4D4"/>
                </a:solidFill>
                <a:effectLst/>
                <a:latin typeface="Consolas" panose="020B0609020204030204" pitchFamily="49" charset="0"/>
              </a:rPr>
              <a:t>.</a:t>
            </a:r>
            <a:r>
              <a:rPr lang="en-US" sz="2800" b="0" dirty="0" err="1">
                <a:solidFill>
                  <a:srgbClr val="DCDCAA"/>
                </a:solidFill>
                <a:effectLst/>
                <a:latin typeface="Consolas" panose="020B0609020204030204" pitchFamily="49" charset="0"/>
              </a:rPr>
              <a:t>ask_for_more</a:t>
            </a:r>
            <a:r>
              <a:rPr lang="en-US" sz="2800" b="0" dirty="0">
                <a:solidFill>
                  <a:srgbClr val="D4D4D4"/>
                </a:solidFill>
                <a:effectLst/>
                <a:latin typeface="Consolas" panose="020B0609020204030204" pitchFamily="49" charset="0"/>
              </a:rPr>
              <a:t>()</a:t>
            </a:r>
          </a:p>
          <a:p>
            <a:pPr marL="0" indent="0">
              <a:buNone/>
            </a:pPr>
            <a:r>
              <a:rPr lang="en-US" sz="2800" b="0" dirty="0">
                <a:solidFill>
                  <a:srgbClr val="D4D4D4"/>
                </a:solidFill>
                <a:effectLst/>
                <a:latin typeface="Consolas" panose="020B0609020204030204" pitchFamily="49" charset="0"/>
              </a:rPr>
              <a:t/>
            </a:r>
            <a:br>
              <a:rPr lang="en-US" sz="2800" b="0" dirty="0">
                <a:solidFill>
                  <a:srgbClr val="D4D4D4"/>
                </a:solidFill>
                <a:effectLst/>
                <a:latin typeface="Consolas" panose="020B0609020204030204" pitchFamily="49" charset="0"/>
              </a:rPr>
            </a:br>
            <a:r>
              <a:rPr lang="en-US" sz="2800" b="0" dirty="0">
                <a:solidFill>
                  <a:srgbClr val="D4D4D4"/>
                </a:solidFill>
                <a:effectLst/>
                <a:latin typeface="Consolas" panose="020B0609020204030204" pitchFamily="49" charset="0"/>
              </a:rPr>
              <a:t>        </a:t>
            </a:r>
            <a:r>
              <a:rPr lang="en-US" sz="2800" b="0" dirty="0">
                <a:solidFill>
                  <a:srgbClr val="C586C0"/>
                </a:solidFill>
                <a:effectLst/>
                <a:latin typeface="Consolas" panose="020B0609020204030204" pitchFamily="49" charset="0"/>
              </a:rPr>
              <a:t>if</a:t>
            </a:r>
            <a:r>
              <a:rPr lang="en-US" sz="2800" b="0" dirty="0">
                <a:solidFill>
                  <a:srgbClr val="D4D4D4"/>
                </a:solidFill>
                <a:effectLst/>
                <a:latin typeface="Consolas" panose="020B0609020204030204" pitchFamily="49" charset="0"/>
              </a:rPr>
              <a:t> </a:t>
            </a:r>
            <a:r>
              <a:rPr lang="en-US" sz="2800" b="0" dirty="0" err="1">
                <a:solidFill>
                  <a:srgbClr val="9CDCFE"/>
                </a:solidFill>
                <a:effectLst/>
                <a:latin typeface="Consolas" panose="020B0609020204030204" pitchFamily="49" charset="0"/>
              </a:rPr>
              <a:t>player</a:t>
            </a:r>
            <a:r>
              <a:rPr lang="en-US" sz="2800" b="0" dirty="0" err="1">
                <a:solidFill>
                  <a:srgbClr val="D4D4D4"/>
                </a:solidFill>
                <a:effectLst/>
                <a:latin typeface="Consolas" panose="020B0609020204030204" pitchFamily="49" charset="0"/>
              </a:rPr>
              <a:t>.</a:t>
            </a:r>
            <a:r>
              <a:rPr lang="en-US" sz="2800" b="0" dirty="0" err="1">
                <a:solidFill>
                  <a:srgbClr val="9CDCFE"/>
                </a:solidFill>
                <a:effectLst/>
                <a:latin typeface="Consolas" panose="020B0609020204030204" pitchFamily="49" charset="0"/>
              </a:rPr>
              <a:t>hand_value</a:t>
            </a:r>
            <a:r>
              <a:rPr lang="en-US" sz="2800" b="0" dirty="0">
                <a:solidFill>
                  <a:srgbClr val="D4D4D4"/>
                </a:solidFill>
                <a:effectLst/>
                <a:latin typeface="Consolas" panose="020B0609020204030204" pitchFamily="49" charset="0"/>
              </a:rPr>
              <a:t> &gt; </a:t>
            </a:r>
            <a:r>
              <a:rPr lang="en-US" sz="2800" b="0" dirty="0">
                <a:solidFill>
                  <a:srgbClr val="B5CEA8"/>
                </a:solidFill>
                <a:effectLst/>
                <a:latin typeface="Consolas" panose="020B0609020204030204" pitchFamily="49" charset="0"/>
              </a:rPr>
              <a:t>21</a:t>
            </a:r>
            <a:r>
              <a:rPr lang="en-US" sz="2800" b="0" dirty="0">
                <a:solidFill>
                  <a:srgbClr val="D4D4D4"/>
                </a:solidFill>
                <a:effectLst/>
                <a:latin typeface="Consolas" panose="020B0609020204030204" pitchFamily="49" charset="0"/>
              </a:rPr>
              <a:t>:</a:t>
            </a:r>
          </a:p>
          <a:p>
            <a:pPr marL="0" indent="0">
              <a:buNone/>
            </a:pPr>
            <a:r>
              <a:rPr lang="en-US" sz="2800" b="0" dirty="0">
                <a:solidFill>
                  <a:srgbClr val="D4D4D4"/>
                </a:solidFill>
                <a:effectLst/>
                <a:latin typeface="Consolas" panose="020B0609020204030204" pitchFamily="49" charset="0"/>
              </a:rPr>
              <a:t>            </a:t>
            </a:r>
            <a:r>
              <a:rPr lang="en-US" sz="2800" b="0" dirty="0" err="1">
                <a:solidFill>
                  <a:srgbClr val="9CDCFE"/>
                </a:solidFill>
                <a:effectLst/>
                <a:latin typeface="Consolas" panose="020B0609020204030204" pitchFamily="49" charset="0"/>
              </a:rPr>
              <a:t>player_account</a:t>
            </a:r>
            <a:r>
              <a:rPr lang="en-US" sz="2800" b="0" dirty="0" err="1">
                <a:solidFill>
                  <a:srgbClr val="D4D4D4"/>
                </a:solidFill>
                <a:effectLst/>
                <a:latin typeface="Consolas" panose="020B0609020204030204" pitchFamily="49" charset="0"/>
              </a:rPr>
              <a:t>.</a:t>
            </a:r>
            <a:r>
              <a:rPr lang="en-US" sz="2800" b="0" dirty="0" err="1">
                <a:solidFill>
                  <a:srgbClr val="DCDCAA"/>
                </a:solidFill>
                <a:effectLst/>
                <a:latin typeface="Consolas" panose="020B0609020204030204" pitchFamily="49" charset="0"/>
              </a:rPr>
              <a:t>lose_bet</a:t>
            </a:r>
            <a:r>
              <a:rPr lang="en-US" sz="2800" b="0" dirty="0">
                <a:solidFill>
                  <a:srgbClr val="D4D4D4"/>
                </a:solidFill>
                <a:effectLst/>
                <a:latin typeface="Consolas" panose="020B0609020204030204" pitchFamily="49" charset="0"/>
              </a:rPr>
              <a:t>()</a:t>
            </a:r>
          </a:p>
          <a:p>
            <a:pPr marL="0" indent="0">
              <a:buNone/>
            </a:pPr>
            <a:r>
              <a:rPr lang="en-US" sz="2800" b="0" dirty="0">
                <a:solidFill>
                  <a:srgbClr val="D4D4D4"/>
                </a:solidFill>
                <a:effectLst/>
                <a:latin typeface="Consolas" panose="020B0609020204030204" pitchFamily="49" charset="0"/>
              </a:rPr>
              <a:t>            </a:t>
            </a:r>
            <a:r>
              <a:rPr lang="en-US" sz="2800" b="0" dirty="0">
                <a:solidFill>
                  <a:srgbClr val="DCDCAA"/>
                </a:solidFill>
                <a:effectLst/>
                <a:latin typeface="Consolas" panose="020B0609020204030204" pitchFamily="49" charset="0"/>
              </a:rPr>
              <a:t>print</a:t>
            </a:r>
            <a:r>
              <a:rPr lang="en-US" sz="2800" b="0" dirty="0">
                <a:solidFill>
                  <a:srgbClr val="D4D4D4"/>
                </a:solidFill>
                <a:effectLst/>
                <a:latin typeface="Consolas" panose="020B0609020204030204" pitchFamily="49" charset="0"/>
              </a:rPr>
              <a:t>(</a:t>
            </a:r>
            <a:r>
              <a:rPr lang="en-US" sz="2800" b="0" dirty="0">
                <a:solidFill>
                  <a:srgbClr val="CE9178"/>
                </a:solidFill>
                <a:effectLst/>
                <a:latin typeface="Consolas" panose="020B0609020204030204" pitchFamily="49" charset="0"/>
              </a:rPr>
              <a:t>'You lose!'</a:t>
            </a:r>
            <a:r>
              <a:rPr lang="en-US" sz="2800" b="0" dirty="0">
                <a:solidFill>
                  <a:srgbClr val="D4D4D4"/>
                </a:solidFill>
                <a:effectLst/>
                <a:latin typeface="Consolas" panose="020B0609020204030204" pitchFamily="49" charset="0"/>
              </a:rPr>
              <a:t>)</a:t>
            </a:r>
          </a:p>
          <a:p>
            <a:pPr marL="0" indent="0">
              <a:buNone/>
            </a:pPr>
            <a:r>
              <a:rPr lang="en-US" sz="2800" b="0" dirty="0">
                <a:solidFill>
                  <a:srgbClr val="D4D4D4"/>
                </a:solidFill>
                <a:effectLst/>
                <a:latin typeface="Consolas" panose="020B0609020204030204" pitchFamily="49" charset="0"/>
              </a:rPr>
              <a:t>            </a:t>
            </a:r>
            <a:r>
              <a:rPr lang="en-US" sz="2800" b="0" dirty="0">
                <a:solidFill>
                  <a:srgbClr val="DCDCAA"/>
                </a:solidFill>
                <a:effectLst/>
                <a:latin typeface="Consolas" panose="020B0609020204030204" pitchFamily="49" charset="0"/>
              </a:rPr>
              <a:t>print</a:t>
            </a:r>
            <a:r>
              <a:rPr lang="en-US" sz="2800" b="0" dirty="0">
                <a:solidFill>
                  <a:srgbClr val="D4D4D4"/>
                </a:solidFill>
                <a:effectLst/>
                <a:latin typeface="Consolas" panose="020B0609020204030204" pitchFamily="49" charset="0"/>
              </a:rPr>
              <a:t>(</a:t>
            </a:r>
            <a:r>
              <a:rPr lang="en-US" sz="2800" b="0" dirty="0" err="1">
                <a:solidFill>
                  <a:srgbClr val="9CDCFE"/>
                </a:solidFill>
                <a:effectLst/>
                <a:latin typeface="Consolas" panose="020B0609020204030204" pitchFamily="49" charset="0"/>
              </a:rPr>
              <a:t>player_account</a:t>
            </a:r>
            <a:r>
              <a:rPr lang="en-US" sz="2800" b="0" dirty="0">
                <a:solidFill>
                  <a:srgbClr val="D4D4D4"/>
                </a:solidFill>
                <a:effectLst/>
                <a:latin typeface="Consolas" panose="020B0609020204030204" pitchFamily="49" charset="0"/>
              </a:rPr>
              <a:t>,</a:t>
            </a:r>
            <a:r>
              <a:rPr lang="en-US" sz="2800" b="0" dirty="0">
                <a:solidFill>
                  <a:srgbClr val="CE9178"/>
                </a:solidFill>
                <a:effectLst/>
                <a:latin typeface="Consolas" panose="020B0609020204030204" pitchFamily="49" charset="0"/>
              </a:rPr>
              <a:t>'</a:t>
            </a:r>
            <a:r>
              <a:rPr lang="en-US" sz="2800" b="0" dirty="0">
                <a:solidFill>
                  <a:srgbClr val="D7BA7D"/>
                </a:solidFill>
                <a:effectLst/>
                <a:latin typeface="Consolas" panose="020B0609020204030204" pitchFamily="49" charset="0"/>
              </a:rPr>
              <a:t>\n</a:t>
            </a:r>
            <a:r>
              <a:rPr lang="en-US" sz="2800" b="0" dirty="0">
                <a:solidFill>
                  <a:srgbClr val="CE9178"/>
                </a:solidFill>
                <a:effectLst/>
                <a:latin typeface="Consolas" panose="020B0609020204030204" pitchFamily="49" charset="0"/>
              </a:rPr>
              <a:t>'</a:t>
            </a:r>
            <a:r>
              <a:rPr lang="en-US" sz="2800" b="0" dirty="0">
                <a:solidFill>
                  <a:srgbClr val="D4D4D4"/>
                </a:solidFill>
                <a:effectLst/>
                <a:latin typeface="Consolas" panose="020B0609020204030204" pitchFamily="49" charset="0"/>
              </a:rPr>
              <a:t>)</a:t>
            </a:r>
          </a:p>
          <a:p>
            <a:pPr marL="0" indent="0">
              <a:buNone/>
            </a:pPr>
            <a:r>
              <a:rPr lang="en-US" sz="2800" b="0" dirty="0">
                <a:solidFill>
                  <a:srgbClr val="D4D4D4"/>
                </a:solidFill>
                <a:effectLst/>
                <a:latin typeface="Consolas" panose="020B0609020204030204" pitchFamily="49" charset="0"/>
              </a:rPr>
              <a:t>            </a:t>
            </a:r>
            <a:r>
              <a:rPr lang="en-US" sz="2800" b="0" dirty="0" err="1">
                <a:solidFill>
                  <a:srgbClr val="9CDCFE"/>
                </a:solidFill>
                <a:effectLst/>
                <a:latin typeface="Consolas" panose="020B0609020204030204" pitchFamily="49" charset="0"/>
              </a:rPr>
              <a:t>play_turn</a:t>
            </a:r>
            <a:r>
              <a:rPr lang="en-US" sz="2800" b="0" dirty="0">
                <a:solidFill>
                  <a:srgbClr val="D4D4D4"/>
                </a:solidFill>
                <a:effectLst/>
                <a:latin typeface="Consolas" panose="020B0609020204030204" pitchFamily="49" charset="0"/>
              </a:rPr>
              <a:t> = </a:t>
            </a:r>
            <a:r>
              <a:rPr lang="en-US" sz="2800" b="0" dirty="0">
                <a:solidFill>
                  <a:srgbClr val="569CD6"/>
                </a:solidFill>
                <a:effectLst/>
                <a:latin typeface="Consolas" panose="020B0609020204030204" pitchFamily="49" charset="0"/>
              </a:rPr>
              <a:t>False</a:t>
            </a:r>
            <a:endParaRPr lang="en-US" sz="2800" b="0" dirty="0">
              <a:solidFill>
                <a:srgbClr val="D4D4D4"/>
              </a:solidFill>
              <a:effectLst/>
              <a:latin typeface="Consolas" panose="020B0609020204030204" pitchFamily="49" charset="0"/>
            </a:endParaRPr>
          </a:p>
          <a:p>
            <a:pPr marL="0" indent="0">
              <a:buNone/>
            </a:pPr>
            <a:r>
              <a:rPr lang="en-US" sz="2800" b="0" dirty="0">
                <a:solidFill>
                  <a:srgbClr val="D4D4D4"/>
                </a:solidFill>
                <a:effectLst/>
                <a:latin typeface="Consolas" panose="020B0609020204030204" pitchFamily="49" charset="0"/>
              </a:rPr>
              <a:t>            </a:t>
            </a:r>
            <a:r>
              <a:rPr lang="en-US" sz="2800" b="0" dirty="0">
                <a:solidFill>
                  <a:srgbClr val="C586C0"/>
                </a:solidFill>
                <a:effectLst/>
                <a:latin typeface="Consolas" panose="020B0609020204030204" pitchFamily="49" charset="0"/>
              </a:rPr>
              <a:t>break</a:t>
            </a:r>
            <a:endParaRPr lang="en-US" sz="2800" b="0" dirty="0">
              <a:solidFill>
                <a:srgbClr val="D4D4D4"/>
              </a:solidFill>
              <a:effectLst/>
              <a:latin typeface="Consolas" panose="020B0609020204030204" pitchFamily="49" charset="0"/>
            </a:endParaRPr>
          </a:p>
          <a:p>
            <a:pPr marL="0" indent="0">
              <a:buNone/>
            </a:pPr>
            <a:r>
              <a:rPr lang="en-US" b="0" dirty="0">
                <a:solidFill>
                  <a:srgbClr val="D4D4D4"/>
                </a:solidFill>
                <a:effectLst/>
                <a:latin typeface="Consolas" panose="020B0609020204030204" pitchFamily="49" charset="0"/>
              </a:rPr>
              <a:t> </a:t>
            </a:r>
          </a:p>
          <a:p>
            <a:pPr marL="0" indent="0">
              <a:buNone/>
            </a:pPr>
            <a:r>
              <a:rPr lang="en-US" b="0" dirty="0">
                <a:solidFill>
                  <a:srgbClr val="C586C0"/>
                </a:solidFill>
                <a:effectLst/>
                <a:latin typeface="Consolas" panose="020B0609020204030204" pitchFamily="49" charset="0"/>
              </a:rPr>
              <a:t>while</a:t>
            </a:r>
            <a:r>
              <a:rPr lang="en-US" b="0" dirty="0">
                <a:solidFill>
                  <a:srgbClr val="D4D4D4"/>
                </a:solidFill>
                <a:effectLst/>
                <a:latin typeface="Consolas" panose="020B0609020204030204" pitchFamily="49" charset="0"/>
              </a:rPr>
              <a:t> </a:t>
            </a:r>
            <a:r>
              <a:rPr lang="en-US" b="0" dirty="0">
                <a:solidFill>
                  <a:srgbClr val="569CD6"/>
                </a:solidFill>
                <a:effectLst/>
                <a:latin typeface="Consolas" panose="020B0609020204030204" pitchFamily="49" charset="0"/>
              </a:rPr>
              <a:t>not</a:t>
            </a:r>
            <a:r>
              <a:rPr lang="en-US" b="0" dirty="0">
                <a:solidFill>
                  <a:srgbClr val="D4D4D4"/>
                </a:solidFill>
                <a:effectLst/>
                <a:latin typeface="Consolas" panose="020B0609020204030204" pitchFamily="49" charset="0"/>
              </a:rPr>
              <a:t> </a:t>
            </a:r>
            <a:r>
              <a:rPr lang="en-US" b="0" dirty="0" err="1">
                <a:solidFill>
                  <a:srgbClr val="9CDCFE"/>
                </a:solidFill>
                <a:effectLst/>
                <a:latin typeface="Consolas" panose="020B0609020204030204" pitchFamily="49" charset="0"/>
              </a:rPr>
              <a:t>play_turn</a:t>
            </a:r>
            <a:r>
              <a:rPr lang="en-US" b="0" dirty="0">
                <a:solidFill>
                  <a:srgbClr val="D4D4D4"/>
                </a:solidFill>
                <a:effectLst/>
                <a:latin typeface="Consolas" panose="020B0609020204030204" pitchFamily="49" charset="0"/>
              </a:rPr>
              <a:t> </a:t>
            </a:r>
            <a:r>
              <a:rPr lang="en-US" b="0" dirty="0">
                <a:solidFill>
                  <a:srgbClr val="569CD6"/>
                </a:solidFill>
                <a:effectLst/>
                <a:latin typeface="Consolas" panose="020B0609020204030204" pitchFamily="49" charset="0"/>
              </a:rPr>
              <a:t>and</a:t>
            </a:r>
            <a:r>
              <a:rPr lang="en-US" b="0" dirty="0">
                <a:solidFill>
                  <a:srgbClr val="D4D4D4"/>
                </a:solidFill>
                <a:effectLst/>
                <a:latin typeface="Consolas" panose="020B0609020204030204" pitchFamily="49" charset="0"/>
              </a:rPr>
              <a:t> \</a:t>
            </a:r>
          </a:p>
          <a:p>
            <a:pPr marL="0" indent="0">
              <a:buNone/>
            </a:pPr>
            <a:r>
              <a:rPr lang="en-US" b="0" dirty="0">
                <a:solidFill>
                  <a:srgbClr val="D4D4D4"/>
                </a:solidFill>
                <a:effectLst/>
                <a:latin typeface="Consolas" panose="020B0609020204030204" pitchFamily="49" charset="0"/>
              </a:rPr>
              <a:t>              </a:t>
            </a:r>
            <a:r>
              <a:rPr lang="en-US" b="0" dirty="0" err="1">
                <a:solidFill>
                  <a:srgbClr val="9CDCFE"/>
                </a:solidFill>
                <a:effectLst/>
                <a:latin typeface="Consolas" panose="020B0609020204030204" pitchFamily="49" charset="0"/>
              </a:rPr>
              <a:t>player</a:t>
            </a:r>
            <a:r>
              <a:rPr lang="en-US" b="0" dirty="0" err="1">
                <a:solidFill>
                  <a:srgbClr val="D4D4D4"/>
                </a:solidFill>
                <a:effectLst/>
                <a:latin typeface="Consolas" panose="020B0609020204030204" pitchFamily="49" charset="0"/>
              </a:rPr>
              <a:t>.</a:t>
            </a:r>
            <a:r>
              <a:rPr lang="en-US" b="0" dirty="0" err="1">
                <a:solidFill>
                  <a:srgbClr val="9CDCFE"/>
                </a:solidFill>
                <a:effectLst/>
                <a:latin typeface="Consolas" panose="020B0609020204030204" pitchFamily="49" charset="0"/>
              </a:rPr>
              <a:t>hand_value</a:t>
            </a:r>
            <a:r>
              <a:rPr lang="en-US" b="0" dirty="0">
                <a:solidFill>
                  <a:srgbClr val="D4D4D4"/>
                </a:solidFill>
                <a:effectLst/>
                <a:latin typeface="Consolas" panose="020B0609020204030204" pitchFamily="49" charset="0"/>
              </a:rPr>
              <a:t> &lt; </a:t>
            </a:r>
            <a:r>
              <a:rPr lang="en-US" b="0" dirty="0">
                <a:solidFill>
                  <a:srgbClr val="B5CEA8"/>
                </a:solidFill>
                <a:effectLst/>
                <a:latin typeface="Consolas" panose="020B0609020204030204" pitchFamily="49" charset="0"/>
              </a:rPr>
              <a:t>22</a:t>
            </a:r>
            <a:r>
              <a:rPr lang="en-US" b="0" dirty="0">
                <a:solidFill>
                  <a:srgbClr val="D4D4D4"/>
                </a:solidFill>
                <a:effectLst/>
                <a:latin typeface="Consolas" panose="020B0609020204030204" pitchFamily="49" charset="0"/>
              </a:rPr>
              <a:t>:</a:t>
            </a:r>
          </a:p>
          <a:p>
            <a:pPr marL="0" indent="0">
              <a:buNone/>
            </a:pPr>
            <a:r>
              <a:rPr lang="en-US" b="0" dirty="0">
                <a:solidFill>
                  <a:srgbClr val="D4D4D4"/>
                </a:solidFill>
                <a:effectLst/>
                <a:latin typeface="Consolas" panose="020B0609020204030204" pitchFamily="49" charset="0"/>
              </a:rPr>
              <a:t>        </a:t>
            </a:r>
            <a:r>
              <a:rPr lang="en-US" b="0" dirty="0">
                <a:solidFill>
                  <a:srgbClr val="C586C0"/>
                </a:solidFill>
                <a:effectLst/>
                <a:latin typeface="Consolas" panose="020B0609020204030204" pitchFamily="49" charset="0"/>
              </a:rPr>
              <a:t>if</a:t>
            </a:r>
            <a:r>
              <a:rPr lang="en-US" b="0" dirty="0">
                <a:solidFill>
                  <a:srgbClr val="D4D4D4"/>
                </a:solidFill>
                <a:effectLst/>
                <a:latin typeface="Consolas" panose="020B0609020204030204" pitchFamily="49" charset="0"/>
              </a:rPr>
              <a:t> </a:t>
            </a:r>
            <a:r>
              <a:rPr lang="en-US" b="0" dirty="0" err="1">
                <a:solidFill>
                  <a:srgbClr val="9CDCFE"/>
                </a:solidFill>
                <a:effectLst/>
                <a:latin typeface="Consolas" panose="020B0609020204030204" pitchFamily="49" charset="0"/>
              </a:rPr>
              <a:t>dealer</a:t>
            </a:r>
            <a:r>
              <a:rPr lang="en-US" b="0" dirty="0" err="1">
                <a:solidFill>
                  <a:srgbClr val="D4D4D4"/>
                </a:solidFill>
                <a:effectLst/>
                <a:latin typeface="Consolas" panose="020B0609020204030204" pitchFamily="49" charset="0"/>
              </a:rPr>
              <a:t>.</a:t>
            </a:r>
            <a:r>
              <a:rPr lang="en-US" b="0" dirty="0" err="1">
                <a:solidFill>
                  <a:srgbClr val="9CDCFE"/>
                </a:solidFill>
                <a:effectLst/>
                <a:latin typeface="Consolas" panose="020B0609020204030204" pitchFamily="49" charset="0"/>
              </a:rPr>
              <a:t>hand_value</a:t>
            </a:r>
            <a:r>
              <a:rPr lang="en-US" b="0" dirty="0">
                <a:solidFill>
                  <a:srgbClr val="D4D4D4"/>
                </a:solidFill>
                <a:effectLst/>
                <a:latin typeface="Consolas" panose="020B0609020204030204" pitchFamily="49" charset="0"/>
              </a:rPr>
              <a:t> &lt;</a:t>
            </a:r>
            <a:r>
              <a:rPr lang="en-US" b="0" dirty="0">
                <a:solidFill>
                  <a:srgbClr val="B5CEA8"/>
                </a:solidFill>
                <a:effectLst/>
                <a:latin typeface="Consolas" panose="020B0609020204030204" pitchFamily="49" charset="0"/>
              </a:rPr>
              <a:t>17</a:t>
            </a:r>
            <a:r>
              <a:rPr lang="en-US" b="0" dirty="0">
                <a:solidFill>
                  <a:srgbClr val="D4D4D4"/>
                </a:solidFill>
                <a:effectLst/>
                <a:latin typeface="Consolas" panose="020B0609020204030204" pitchFamily="49" charset="0"/>
              </a:rPr>
              <a:t>   :</a:t>
            </a:r>
          </a:p>
          <a:p>
            <a:pPr marL="0" indent="0">
              <a:buNone/>
            </a:pPr>
            <a:r>
              <a:rPr lang="en-US" b="0" dirty="0">
                <a:solidFill>
                  <a:srgbClr val="D4D4D4"/>
                </a:solidFill>
                <a:effectLst/>
                <a:latin typeface="Consolas" panose="020B0609020204030204" pitchFamily="49" charset="0"/>
              </a:rPr>
              <a:t>            </a:t>
            </a:r>
            <a:r>
              <a:rPr lang="en-US" b="0" dirty="0" err="1">
                <a:solidFill>
                  <a:srgbClr val="9CDCFE"/>
                </a:solidFill>
                <a:effectLst/>
                <a:latin typeface="Consolas" panose="020B0609020204030204" pitchFamily="49" charset="0"/>
              </a:rPr>
              <a:t>dealer</a:t>
            </a:r>
            <a:r>
              <a:rPr lang="en-US" b="0" dirty="0" err="1">
                <a:solidFill>
                  <a:srgbClr val="D4D4D4"/>
                </a:solidFill>
                <a:effectLst/>
                <a:latin typeface="Consolas" panose="020B0609020204030204" pitchFamily="49" charset="0"/>
              </a:rPr>
              <a:t>.</a:t>
            </a:r>
            <a:r>
              <a:rPr lang="en-US" b="0" dirty="0" err="1">
                <a:solidFill>
                  <a:srgbClr val="DCDCAA"/>
                </a:solidFill>
                <a:effectLst/>
                <a:latin typeface="Consolas" panose="020B0609020204030204" pitchFamily="49" charset="0"/>
              </a:rPr>
              <a:t>take_card</a:t>
            </a:r>
            <a:r>
              <a:rPr lang="en-US" b="0" dirty="0">
                <a:solidFill>
                  <a:srgbClr val="D4D4D4"/>
                </a:solidFill>
                <a:effectLst/>
                <a:latin typeface="Consolas" panose="020B0609020204030204" pitchFamily="49" charset="0"/>
              </a:rPr>
              <a:t>(</a:t>
            </a:r>
            <a:r>
              <a:rPr lang="en-US" b="0" dirty="0">
                <a:solidFill>
                  <a:srgbClr val="9CDCFE"/>
                </a:solidFill>
                <a:effectLst/>
                <a:latin typeface="Consolas" panose="020B0609020204030204" pitchFamily="49" charset="0"/>
              </a:rPr>
              <a:t>deck</a:t>
            </a:r>
            <a:r>
              <a:rPr lang="en-US" b="0" dirty="0">
                <a:solidFill>
                  <a:srgbClr val="D4D4D4"/>
                </a:solidFill>
                <a:effectLst/>
                <a:latin typeface="Consolas" panose="020B0609020204030204" pitchFamily="49" charset="0"/>
              </a:rPr>
              <a:t>)</a:t>
            </a:r>
          </a:p>
          <a:p>
            <a:pPr marL="0" indent="0">
              <a:buNone/>
            </a:pPr>
            <a:r>
              <a:rPr lang="en-US" b="0" dirty="0">
                <a:solidFill>
                  <a:srgbClr val="D4D4D4"/>
                </a:solidFill>
                <a:effectLst/>
                <a:latin typeface="Consolas" panose="020B0609020204030204" pitchFamily="49" charset="0"/>
              </a:rPr>
              <a:t>            </a:t>
            </a:r>
            <a:r>
              <a:rPr lang="en-US" b="0" dirty="0">
                <a:solidFill>
                  <a:srgbClr val="DCDCAA"/>
                </a:solidFill>
                <a:effectLst/>
                <a:latin typeface="Consolas" panose="020B0609020204030204" pitchFamily="49" charset="0"/>
              </a:rPr>
              <a:t>print</a:t>
            </a:r>
            <a:r>
              <a:rPr lang="en-US" b="0" dirty="0">
                <a:solidFill>
                  <a:srgbClr val="D4D4D4"/>
                </a:solidFill>
                <a:effectLst/>
                <a:latin typeface="Consolas" panose="020B0609020204030204" pitchFamily="49" charset="0"/>
              </a:rPr>
              <a:t>(</a:t>
            </a:r>
            <a:r>
              <a:rPr lang="en-US" b="0" dirty="0">
                <a:solidFill>
                  <a:srgbClr val="CE9178"/>
                </a:solidFill>
                <a:effectLst/>
                <a:latin typeface="Consolas" panose="020B0609020204030204" pitchFamily="49" charset="0"/>
              </a:rPr>
              <a:t>'Dealer hand is '</a:t>
            </a:r>
            <a:r>
              <a:rPr lang="en-US" b="0" dirty="0">
                <a:solidFill>
                  <a:srgbClr val="D4D4D4"/>
                </a:solidFill>
                <a:effectLst/>
                <a:latin typeface="Consolas" panose="020B0609020204030204" pitchFamily="49" charset="0"/>
              </a:rPr>
              <a:t>\</a:t>
            </a:r>
          </a:p>
          <a:p>
            <a:pPr marL="0" indent="0">
              <a:buNone/>
            </a:pPr>
            <a:r>
              <a:rPr lang="en-US" b="0" dirty="0">
                <a:solidFill>
                  <a:srgbClr val="D4D4D4"/>
                </a:solidFill>
                <a:effectLst/>
                <a:latin typeface="Consolas" panose="020B0609020204030204" pitchFamily="49" charset="0"/>
              </a:rPr>
              <a:t>                ,</a:t>
            </a:r>
            <a:r>
              <a:rPr lang="en-US" b="0" dirty="0" err="1">
                <a:solidFill>
                  <a:srgbClr val="9CDCFE"/>
                </a:solidFill>
                <a:effectLst/>
                <a:latin typeface="Consolas" panose="020B0609020204030204" pitchFamily="49" charset="0"/>
              </a:rPr>
              <a:t>dealer</a:t>
            </a:r>
            <a:r>
              <a:rPr lang="en-US" b="0" dirty="0" err="1">
                <a:solidFill>
                  <a:srgbClr val="D4D4D4"/>
                </a:solidFill>
                <a:effectLst/>
                <a:latin typeface="Consolas" panose="020B0609020204030204" pitchFamily="49" charset="0"/>
              </a:rPr>
              <a:t>.</a:t>
            </a:r>
            <a:r>
              <a:rPr lang="en-US" b="0" dirty="0" err="1">
                <a:solidFill>
                  <a:srgbClr val="9CDCFE"/>
                </a:solidFill>
                <a:effectLst/>
                <a:latin typeface="Consolas" panose="020B0609020204030204" pitchFamily="49" charset="0"/>
              </a:rPr>
              <a:t>hand_value</a:t>
            </a:r>
            <a:r>
              <a:rPr lang="en-US" b="0" dirty="0">
                <a:solidFill>
                  <a:srgbClr val="D4D4D4"/>
                </a:solidFill>
                <a:effectLst/>
                <a:latin typeface="Consolas" panose="020B0609020204030204" pitchFamily="49" charset="0"/>
              </a:rPr>
              <a:t>,</a:t>
            </a:r>
            <a:r>
              <a:rPr lang="en-US" b="0" dirty="0">
                <a:solidFill>
                  <a:srgbClr val="CE9178"/>
                </a:solidFill>
                <a:effectLst/>
                <a:latin typeface="Consolas" panose="020B0609020204030204" pitchFamily="49" charset="0"/>
              </a:rPr>
              <a:t>'</a:t>
            </a:r>
            <a:r>
              <a:rPr lang="en-US" b="0" dirty="0">
                <a:solidFill>
                  <a:srgbClr val="D7BA7D"/>
                </a:solidFill>
                <a:effectLst/>
                <a:latin typeface="Consolas" panose="020B0609020204030204" pitchFamily="49" charset="0"/>
              </a:rPr>
              <a:t>\n</a:t>
            </a:r>
            <a:r>
              <a:rPr lang="en-US" b="0" dirty="0">
                <a:solidFill>
                  <a:srgbClr val="CE9178"/>
                </a:solidFill>
                <a:effectLst/>
                <a:latin typeface="Consolas" panose="020B0609020204030204" pitchFamily="49" charset="0"/>
              </a:rPr>
              <a:t>'</a:t>
            </a:r>
            <a:r>
              <a:rPr lang="en-US" b="0" dirty="0">
                <a:solidFill>
                  <a:srgbClr val="D4D4D4"/>
                </a:solidFill>
                <a:effectLst/>
                <a:latin typeface="Consolas" panose="020B0609020204030204" pitchFamily="49" charset="0"/>
              </a:rPr>
              <a:t>)</a:t>
            </a:r>
          </a:p>
          <a:p>
            <a:pPr marL="0" indent="0">
              <a:buNone/>
            </a:pPr>
            <a:r>
              <a:rPr lang="en-US" b="0" dirty="0">
                <a:solidFill>
                  <a:srgbClr val="D4D4D4"/>
                </a:solidFill>
                <a:effectLst/>
                <a:latin typeface="Consolas" panose="020B0609020204030204" pitchFamily="49" charset="0"/>
              </a:rPr>
              <a:t>            </a:t>
            </a:r>
            <a:r>
              <a:rPr lang="en-US" b="0" dirty="0">
                <a:solidFill>
                  <a:srgbClr val="C586C0"/>
                </a:solidFill>
                <a:effectLst/>
                <a:latin typeface="Consolas" panose="020B0609020204030204" pitchFamily="49" charset="0"/>
              </a:rPr>
              <a:t>continue</a:t>
            </a:r>
            <a:endParaRPr lang="en-US" b="0" dirty="0">
              <a:solidFill>
                <a:srgbClr val="D4D4D4"/>
              </a:solidFill>
              <a:effectLst/>
              <a:latin typeface="Consolas" panose="020B0609020204030204" pitchFamily="49" charset="0"/>
            </a:endParaRPr>
          </a:p>
          <a:p>
            <a:pPr marL="0" indent="0">
              <a:buNone/>
            </a:pPr>
            <a:r>
              <a:rPr lang="en-US" b="0" dirty="0">
                <a:solidFill>
                  <a:srgbClr val="D4D4D4"/>
                </a:solidFill>
                <a:effectLst/>
                <a:latin typeface="Consolas" panose="020B0609020204030204" pitchFamily="49" charset="0"/>
              </a:rPr>
              <a:t>        </a:t>
            </a:r>
            <a:r>
              <a:rPr lang="en-US" b="0" dirty="0" err="1">
                <a:solidFill>
                  <a:srgbClr val="C586C0"/>
                </a:solidFill>
                <a:effectLst/>
                <a:latin typeface="Consolas" panose="020B0609020204030204" pitchFamily="49" charset="0"/>
              </a:rPr>
              <a:t>elif</a:t>
            </a:r>
            <a:r>
              <a:rPr lang="en-US" b="0" dirty="0">
                <a:solidFill>
                  <a:srgbClr val="D4D4D4"/>
                </a:solidFill>
                <a:effectLst/>
                <a:latin typeface="Consolas" panose="020B0609020204030204" pitchFamily="49" charset="0"/>
              </a:rPr>
              <a:t> </a:t>
            </a:r>
            <a:r>
              <a:rPr lang="en-US" b="0" dirty="0" err="1">
                <a:solidFill>
                  <a:srgbClr val="9CDCFE"/>
                </a:solidFill>
                <a:effectLst/>
                <a:latin typeface="Consolas" panose="020B0609020204030204" pitchFamily="49" charset="0"/>
              </a:rPr>
              <a:t>dealer</a:t>
            </a:r>
            <a:r>
              <a:rPr lang="en-US" b="0" dirty="0" err="1">
                <a:solidFill>
                  <a:srgbClr val="D4D4D4"/>
                </a:solidFill>
                <a:effectLst/>
                <a:latin typeface="Consolas" panose="020B0609020204030204" pitchFamily="49" charset="0"/>
              </a:rPr>
              <a:t>.</a:t>
            </a:r>
            <a:r>
              <a:rPr lang="en-US" b="0" dirty="0" err="1">
                <a:solidFill>
                  <a:srgbClr val="9CDCFE"/>
                </a:solidFill>
                <a:effectLst/>
                <a:latin typeface="Consolas" panose="020B0609020204030204" pitchFamily="49" charset="0"/>
              </a:rPr>
              <a:t>hand_value</a:t>
            </a:r>
            <a:r>
              <a:rPr lang="en-US" b="0" dirty="0">
                <a:solidFill>
                  <a:srgbClr val="D4D4D4"/>
                </a:solidFill>
                <a:effectLst/>
                <a:latin typeface="Consolas" panose="020B0609020204030204" pitchFamily="49" charset="0"/>
              </a:rPr>
              <a:t> &gt; \</a:t>
            </a:r>
          </a:p>
          <a:p>
            <a:pPr marL="0" indent="0">
              <a:buNone/>
            </a:pPr>
            <a:r>
              <a:rPr lang="en-US" b="0" dirty="0">
                <a:solidFill>
                  <a:srgbClr val="D4D4D4"/>
                </a:solidFill>
                <a:effectLst/>
                <a:latin typeface="Consolas" panose="020B0609020204030204" pitchFamily="49" charset="0"/>
              </a:rPr>
              <a:t>              </a:t>
            </a:r>
            <a:r>
              <a:rPr lang="en-US" b="0" dirty="0" err="1">
                <a:solidFill>
                  <a:srgbClr val="9CDCFE"/>
                </a:solidFill>
                <a:effectLst/>
                <a:latin typeface="Consolas" panose="020B0609020204030204" pitchFamily="49" charset="0"/>
              </a:rPr>
              <a:t>player</a:t>
            </a:r>
            <a:r>
              <a:rPr lang="en-US" b="0" dirty="0" err="1">
                <a:solidFill>
                  <a:srgbClr val="D4D4D4"/>
                </a:solidFill>
                <a:effectLst/>
                <a:latin typeface="Consolas" panose="020B0609020204030204" pitchFamily="49" charset="0"/>
              </a:rPr>
              <a:t>.</a:t>
            </a:r>
            <a:r>
              <a:rPr lang="en-US" b="0" dirty="0" err="1">
                <a:solidFill>
                  <a:srgbClr val="9CDCFE"/>
                </a:solidFill>
                <a:effectLst/>
                <a:latin typeface="Consolas" panose="020B0609020204030204" pitchFamily="49" charset="0"/>
              </a:rPr>
              <a:t>hand_value</a:t>
            </a:r>
            <a:r>
              <a:rPr lang="en-US" b="0" dirty="0">
                <a:solidFill>
                  <a:srgbClr val="D4D4D4"/>
                </a:solidFill>
                <a:effectLst/>
                <a:latin typeface="Consolas" panose="020B0609020204030204" pitchFamily="49" charset="0"/>
              </a:rPr>
              <a:t> </a:t>
            </a:r>
            <a:r>
              <a:rPr lang="en-US" b="0" dirty="0">
                <a:solidFill>
                  <a:srgbClr val="569CD6"/>
                </a:solidFill>
                <a:effectLst/>
                <a:latin typeface="Consolas" panose="020B0609020204030204" pitchFamily="49" charset="0"/>
              </a:rPr>
              <a:t>and</a:t>
            </a:r>
            <a:r>
              <a:rPr lang="en-US" b="0" dirty="0">
                <a:solidFill>
                  <a:srgbClr val="D4D4D4"/>
                </a:solidFill>
                <a:effectLst/>
                <a:latin typeface="Consolas" panose="020B0609020204030204" pitchFamily="49" charset="0"/>
              </a:rPr>
              <a:t> \</a:t>
            </a:r>
          </a:p>
          <a:p>
            <a:pPr marL="0" indent="0">
              <a:buNone/>
            </a:pPr>
            <a:r>
              <a:rPr lang="en-US" b="0" dirty="0">
                <a:solidFill>
                  <a:srgbClr val="D4D4D4"/>
                </a:solidFill>
                <a:effectLst/>
                <a:latin typeface="Consolas" panose="020B0609020204030204" pitchFamily="49" charset="0"/>
              </a:rPr>
              <a:t>              </a:t>
            </a:r>
            <a:r>
              <a:rPr lang="en-US" b="0" dirty="0" err="1">
                <a:solidFill>
                  <a:srgbClr val="9CDCFE"/>
                </a:solidFill>
                <a:effectLst/>
                <a:latin typeface="Consolas" panose="020B0609020204030204" pitchFamily="49" charset="0"/>
              </a:rPr>
              <a:t>dealer</a:t>
            </a:r>
            <a:r>
              <a:rPr lang="en-US" b="0" dirty="0" err="1">
                <a:solidFill>
                  <a:srgbClr val="D4D4D4"/>
                </a:solidFill>
                <a:effectLst/>
                <a:latin typeface="Consolas" panose="020B0609020204030204" pitchFamily="49" charset="0"/>
              </a:rPr>
              <a:t>.</a:t>
            </a:r>
            <a:r>
              <a:rPr lang="en-US" b="0" dirty="0" err="1">
                <a:solidFill>
                  <a:srgbClr val="9CDCFE"/>
                </a:solidFill>
                <a:effectLst/>
                <a:latin typeface="Consolas" panose="020B0609020204030204" pitchFamily="49" charset="0"/>
              </a:rPr>
              <a:t>hand_value</a:t>
            </a:r>
            <a:r>
              <a:rPr lang="en-US" b="0" dirty="0">
                <a:solidFill>
                  <a:srgbClr val="D4D4D4"/>
                </a:solidFill>
                <a:effectLst/>
                <a:latin typeface="Consolas" panose="020B0609020204030204" pitchFamily="49" charset="0"/>
              </a:rPr>
              <a:t> &lt; </a:t>
            </a:r>
            <a:r>
              <a:rPr lang="en-US" b="0" dirty="0">
                <a:solidFill>
                  <a:srgbClr val="B5CEA8"/>
                </a:solidFill>
                <a:effectLst/>
                <a:latin typeface="Consolas" panose="020B0609020204030204" pitchFamily="49" charset="0"/>
              </a:rPr>
              <a:t>22</a:t>
            </a:r>
            <a:r>
              <a:rPr lang="en-US" b="0" dirty="0">
                <a:solidFill>
                  <a:srgbClr val="D4D4D4"/>
                </a:solidFill>
                <a:effectLst/>
                <a:latin typeface="Consolas" panose="020B0609020204030204" pitchFamily="49" charset="0"/>
              </a:rPr>
              <a:t>:</a:t>
            </a:r>
          </a:p>
          <a:p>
            <a:pPr marL="0" indent="0">
              <a:buNone/>
            </a:pPr>
            <a:r>
              <a:rPr lang="en-US" b="0" dirty="0">
                <a:solidFill>
                  <a:srgbClr val="D4D4D4"/>
                </a:solidFill>
                <a:effectLst/>
                <a:latin typeface="Consolas" panose="020B0609020204030204" pitchFamily="49" charset="0"/>
              </a:rPr>
              <a:t>            </a:t>
            </a:r>
            <a:r>
              <a:rPr lang="en-US" b="0" dirty="0" err="1">
                <a:solidFill>
                  <a:srgbClr val="9CDCFE"/>
                </a:solidFill>
                <a:effectLst/>
                <a:latin typeface="Consolas" panose="020B0609020204030204" pitchFamily="49" charset="0"/>
              </a:rPr>
              <a:t>player_account</a:t>
            </a:r>
            <a:r>
              <a:rPr lang="en-US" b="0" dirty="0" err="1">
                <a:solidFill>
                  <a:srgbClr val="D4D4D4"/>
                </a:solidFill>
                <a:effectLst/>
                <a:latin typeface="Consolas" panose="020B0609020204030204" pitchFamily="49" charset="0"/>
              </a:rPr>
              <a:t>.</a:t>
            </a:r>
            <a:r>
              <a:rPr lang="en-US" b="0" dirty="0" err="1">
                <a:solidFill>
                  <a:srgbClr val="DCDCAA"/>
                </a:solidFill>
                <a:effectLst/>
                <a:latin typeface="Consolas" panose="020B0609020204030204" pitchFamily="49" charset="0"/>
              </a:rPr>
              <a:t>lose_bet</a:t>
            </a:r>
            <a:r>
              <a:rPr lang="en-US" b="0" dirty="0">
                <a:solidFill>
                  <a:srgbClr val="D4D4D4"/>
                </a:solidFill>
                <a:effectLst/>
                <a:latin typeface="Consolas" panose="020B0609020204030204" pitchFamily="49" charset="0"/>
              </a:rPr>
              <a:t>()</a:t>
            </a:r>
          </a:p>
          <a:p>
            <a:pPr marL="0" indent="0">
              <a:buNone/>
            </a:pPr>
            <a:r>
              <a:rPr lang="en-US" b="0" dirty="0">
                <a:solidFill>
                  <a:srgbClr val="D4D4D4"/>
                </a:solidFill>
                <a:effectLst/>
                <a:latin typeface="Consolas" panose="020B0609020204030204" pitchFamily="49" charset="0"/>
              </a:rPr>
              <a:t>            </a:t>
            </a:r>
            <a:r>
              <a:rPr lang="en-US" b="0" dirty="0">
                <a:solidFill>
                  <a:srgbClr val="DCDCAA"/>
                </a:solidFill>
                <a:effectLst/>
                <a:latin typeface="Consolas" panose="020B0609020204030204" pitchFamily="49" charset="0"/>
              </a:rPr>
              <a:t>print</a:t>
            </a:r>
            <a:r>
              <a:rPr lang="en-US" b="0" dirty="0">
                <a:solidFill>
                  <a:srgbClr val="D4D4D4"/>
                </a:solidFill>
                <a:effectLst/>
                <a:latin typeface="Consolas" panose="020B0609020204030204" pitchFamily="49" charset="0"/>
              </a:rPr>
              <a:t>(</a:t>
            </a:r>
            <a:r>
              <a:rPr lang="en-US" b="0" dirty="0">
                <a:solidFill>
                  <a:srgbClr val="CE9178"/>
                </a:solidFill>
                <a:effectLst/>
                <a:latin typeface="Consolas" panose="020B0609020204030204" pitchFamily="49" charset="0"/>
              </a:rPr>
              <a:t>'Dealer win!!!'</a:t>
            </a:r>
            <a:r>
              <a:rPr lang="en-US" b="0" dirty="0">
                <a:solidFill>
                  <a:srgbClr val="D4D4D4"/>
                </a:solidFill>
                <a:effectLst/>
                <a:latin typeface="Consolas" panose="020B0609020204030204" pitchFamily="49" charset="0"/>
              </a:rPr>
              <a:t>)</a:t>
            </a:r>
          </a:p>
          <a:p>
            <a:pPr marL="0" indent="0">
              <a:buNone/>
            </a:pPr>
            <a:r>
              <a:rPr lang="en-US" b="0" dirty="0">
                <a:solidFill>
                  <a:srgbClr val="D4D4D4"/>
                </a:solidFill>
                <a:effectLst/>
                <a:latin typeface="Consolas" panose="020B0609020204030204" pitchFamily="49" charset="0"/>
              </a:rPr>
              <a:t>            </a:t>
            </a:r>
            <a:r>
              <a:rPr lang="en-US" b="0" dirty="0">
                <a:solidFill>
                  <a:srgbClr val="DCDCAA"/>
                </a:solidFill>
                <a:effectLst/>
                <a:latin typeface="Consolas" panose="020B0609020204030204" pitchFamily="49" charset="0"/>
              </a:rPr>
              <a:t>print</a:t>
            </a:r>
            <a:r>
              <a:rPr lang="en-US" b="0" dirty="0">
                <a:solidFill>
                  <a:srgbClr val="D4D4D4"/>
                </a:solidFill>
                <a:effectLst/>
                <a:latin typeface="Consolas" panose="020B0609020204030204" pitchFamily="49" charset="0"/>
              </a:rPr>
              <a:t>(</a:t>
            </a:r>
            <a:r>
              <a:rPr lang="en-US" b="0" dirty="0" err="1">
                <a:solidFill>
                  <a:srgbClr val="9CDCFE"/>
                </a:solidFill>
                <a:effectLst/>
                <a:latin typeface="Consolas" panose="020B0609020204030204" pitchFamily="49" charset="0"/>
              </a:rPr>
              <a:t>player_account</a:t>
            </a:r>
            <a:r>
              <a:rPr lang="en-US" b="0" dirty="0">
                <a:solidFill>
                  <a:srgbClr val="D4D4D4"/>
                </a:solidFill>
                <a:effectLst/>
                <a:latin typeface="Consolas" panose="020B0609020204030204" pitchFamily="49" charset="0"/>
              </a:rPr>
              <a:t>)</a:t>
            </a:r>
          </a:p>
          <a:p>
            <a:pPr marL="0" indent="0">
              <a:buNone/>
            </a:pPr>
            <a:r>
              <a:rPr lang="en-US" b="0" dirty="0">
                <a:solidFill>
                  <a:srgbClr val="D4D4D4"/>
                </a:solidFill>
                <a:effectLst/>
                <a:latin typeface="Consolas" panose="020B0609020204030204" pitchFamily="49" charset="0"/>
              </a:rPr>
              <a:t>            </a:t>
            </a:r>
            <a:r>
              <a:rPr lang="en-US" b="0" dirty="0">
                <a:solidFill>
                  <a:srgbClr val="C586C0"/>
                </a:solidFill>
                <a:effectLst/>
                <a:latin typeface="Consolas" panose="020B0609020204030204" pitchFamily="49" charset="0"/>
              </a:rPr>
              <a:t>break</a:t>
            </a:r>
            <a:endParaRPr lang="en-US" b="0" dirty="0">
              <a:solidFill>
                <a:srgbClr val="D4D4D4"/>
              </a:solidFill>
              <a:effectLst/>
              <a:latin typeface="Consolas" panose="020B0609020204030204" pitchFamily="49" charset="0"/>
            </a:endParaRPr>
          </a:p>
          <a:p>
            <a:pPr marL="0" indent="0">
              <a:buNone/>
            </a:pPr>
            <a:r>
              <a:rPr lang="en-US" b="0" dirty="0">
                <a:solidFill>
                  <a:srgbClr val="D4D4D4"/>
                </a:solidFill>
                <a:effectLst/>
                <a:latin typeface="Consolas" panose="020B0609020204030204" pitchFamily="49" charset="0"/>
              </a:rPr>
              <a:t>        </a:t>
            </a:r>
            <a:r>
              <a:rPr lang="en-US" b="0" dirty="0" err="1">
                <a:solidFill>
                  <a:srgbClr val="C586C0"/>
                </a:solidFill>
                <a:effectLst/>
                <a:latin typeface="Consolas" panose="020B0609020204030204" pitchFamily="49" charset="0"/>
              </a:rPr>
              <a:t>elif</a:t>
            </a:r>
            <a:r>
              <a:rPr lang="en-US" b="0" dirty="0">
                <a:solidFill>
                  <a:srgbClr val="D4D4D4"/>
                </a:solidFill>
                <a:effectLst/>
                <a:latin typeface="Consolas" panose="020B0609020204030204" pitchFamily="49" charset="0"/>
              </a:rPr>
              <a:t> </a:t>
            </a:r>
            <a:r>
              <a:rPr lang="en-US" b="0" dirty="0" err="1">
                <a:solidFill>
                  <a:srgbClr val="9CDCFE"/>
                </a:solidFill>
                <a:effectLst/>
                <a:latin typeface="Consolas" panose="020B0609020204030204" pitchFamily="49" charset="0"/>
              </a:rPr>
              <a:t>dealer</a:t>
            </a:r>
            <a:r>
              <a:rPr lang="en-US" b="0" dirty="0" err="1">
                <a:solidFill>
                  <a:srgbClr val="D4D4D4"/>
                </a:solidFill>
                <a:effectLst/>
                <a:latin typeface="Consolas" panose="020B0609020204030204" pitchFamily="49" charset="0"/>
              </a:rPr>
              <a:t>.</a:t>
            </a:r>
            <a:r>
              <a:rPr lang="en-US" b="0" dirty="0" err="1">
                <a:solidFill>
                  <a:srgbClr val="9CDCFE"/>
                </a:solidFill>
                <a:effectLst/>
                <a:latin typeface="Consolas" panose="020B0609020204030204" pitchFamily="49" charset="0"/>
              </a:rPr>
              <a:t>hand_value</a:t>
            </a:r>
            <a:r>
              <a:rPr lang="en-US" b="0" dirty="0">
                <a:solidFill>
                  <a:srgbClr val="D4D4D4"/>
                </a:solidFill>
                <a:effectLst/>
                <a:latin typeface="Consolas" panose="020B0609020204030204" pitchFamily="49" charset="0"/>
              </a:rPr>
              <a:t> &gt; </a:t>
            </a:r>
            <a:r>
              <a:rPr lang="en-US" b="0" dirty="0">
                <a:solidFill>
                  <a:srgbClr val="B5CEA8"/>
                </a:solidFill>
                <a:effectLst/>
                <a:latin typeface="Consolas" panose="020B0609020204030204" pitchFamily="49" charset="0"/>
              </a:rPr>
              <a:t>21</a:t>
            </a:r>
            <a:r>
              <a:rPr lang="en-US" b="0" dirty="0">
                <a:solidFill>
                  <a:srgbClr val="D4D4D4"/>
                </a:solidFill>
                <a:effectLst/>
                <a:latin typeface="Consolas" panose="020B0609020204030204" pitchFamily="49" charset="0"/>
              </a:rPr>
              <a:t>\</a:t>
            </a:r>
          </a:p>
          <a:p>
            <a:pPr marL="0" indent="0">
              <a:buNone/>
            </a:pPr>
            <a:r>
              <a:rPr lang="en-US" b="0" dirty="0">
                <a:solidFill>
                  <a:srgbClr val="D4D4D4"/>
                </a:solidFill>
                <a:effectLst/>
                <a:latin typeface="Consolas" panose="020B0609020204030204" pitchFamily="49" charset="0"/>
              </a:rPr>
              <a:t>             </a:t>
            </a:r>
            <a:r>
              <a:rPr lang="en-US" b="0" dirty="0">
                <a:solidFill>
                  <a:srgbClr val="569CD6"/>
                </a:solidFill>
                <a:effectLst/>
                <a:latin typeface="Consolas" panose="020B0609020204030204" pitchFamily="49" charset="0"/>
              </a:rPr>
              <a:t>or</a:t>
            </a:r>
            <a:r>
              <a:rPr lang="en-US" b="0" dirty="0">
                <a:solidFill>
                  <a:srgbClr val="D4D4D4"/>
                </a:solidFill>
                <a:effectLst/>
                <a:latin typeface="Consolas" panose="020B0609020204030204" pitchFamily="49" charset="0"/>
              </a:rPr>
              <a:t> </a:t>
            </a:r>
            <a:r>
              <a:rPr lang="en-US" b="0" dirty="0" err="1">
                <a:solidFill>
                  <a:srgbClr val="9CDCFE"/>
                </a:solidFill>
                <a:effectLst/>
                <a:latin typeface="Consolas" panose="020B0609020204030204" pitchFamily="49" charset="0"/>
              </a:rPr>
              <a:t>dealer</a:t>
            </a:r>
            <a:r>
              <a:rPr lang="en-US" b="0" dirty="0" err="1">
                <a:solidFill>
                  <a:srgbClr val="D4D4D4"/>
                </a:solidFill>
                <a:effectLst/>
                <a:latin typeface="Consolas" panose="020B0609020204030204" pitchFamily="49" charset="0"/>
              </a:rPr>
              <a:t>.</a:t>
            </a:r>
            <a:r>
              <a:rPr lang="en-US" b="0" dirty="0" err="1">
                <a:solidFill>
                  <a:srgbClr val="9CDCFE"/>
                </a:solidFill>
                <a:effectLst/>
                <a:latin typeface="Consolas" panose="020B0609020204030204" pitchFamily="49" charset="0"/>
              </a:rPr>
              <a:t>hand_value</a:t>
            </a:r>
            <a:r>
              <a:rPr lang="en-US" b="0" dirty="0">
                <a:solidFill>
                  <a:srgbClr val="D4D4D4"/>
                </a:solidFill>
                <a:effectLst/>
                <a:latin typeface="Consolas" panose="020B0609020204030204" pitchFamily="49" charset="0"/>
              </a:rPr>
              <a:t> \</a:t>
            </a:r>
          </a:p>
          <a:p>
            <a:pPr marL="0" indent="0">
              <a:buNone/>
            </a:pPr>
            <a:r>
              <a:rPr lang="en-US" b="0" dirty="0">
                <a:solidFill>
                  <a:srgbClr val="D4D4D4"/>
                </a:solidFill>
                <a:effectLst/>
                <a:latin typeface="Consolas" panose="020B0609020204030204" pitchFamily="49" charset="0"/>
              </a:rPr>
              <a:t>              &lt; </a:t>
            </a:r>
            <a:r>
              <a:rPr lang="en-US" b="0" dirty="0" err="1">
                <a:solidFill>
                  <a:srgbClr val="9CDCFE"/>
                </a:solidFill>
                <a:effectLst/>
                <a:latin typeface="Consolas" panose="020B0609020204030204" pitchFamily="49" charset="0"/>
              </a:rPr>
              <a:t>player</a:t>
            </a:r>
            <a:r>
              <a:rPr lang="en-US" b="0" dirty="0" err="1">
                <a:solidFill>
                  <a:srgbClr val="D4D4D4"/>
                </a:solidFill>
                <a:effectLst/>
                <a:latin typeface="Consolas" panose="020B0609020204030204" pitchFamily="49" charset="0"/>
              </a:rPr>
              <a:t>.</a:t>
            </a:r>
            <a:r>
              <a:rPr lang="en-US" b="0" dirty="0" err="1">
                <a:solidFill>
                  <a:srgbClr val="9CDCFE"/>
                </a:solidFill>
                <a:effectLst/>
                <a:latin typeface="Consolas" panose="020B0609020204030204" pitchFamily="49" charset="0"/>
              </a:rPr>
              <a:t>hand_value</a:t>
            </a:r>
            <a:r>
              <a:rPr lang="en-US" b="0" dirty="0">
                <a:solidFill>
                  <a:srgbClr val="D4D4D4"/>
                </a:solidFill>
                <a:effectLst/>
                <a:latin typeface="Consolas" panose="020B0609020204030204" pitchFamily="49" charset="0"/>
              </a:rPr>
              <a:t> + </a:t>
            </a:r>
            <a:r>
              <a:rPr lang="en-US" b="0" dirty="0">
                <a:solidFill>
                  <a:srgbClr val="B5CEA8"/>
                </a:solidFill>
                <a:effectLst/>
                <a:latin typeface="Consolas" panose="020B0609020204030204" pitchFamily="49" charset="0"/>
              </a:rPr>
              <a:t>1</a:t>
            </a:r>
            <a:r>
              <a:rPr lang="en-US" b="0" dirty="0">
                <a:solidFill>
                  <a:srgbClr val="D4D4D4"/>
                </a:solidFill>
                <a:effectLst/>
                <a:latin typeface="Consolas" panose="020B0609020204030204" pitchFamily="49" charset="0"/>
              </a:rPr>
              <a:t>:</a:t>
            </a:r>
          </a:p>
          <a:p>
            <a:pPr marL="0" indent="0">
              <a:buNone/>
            </a:pPr>
            <a:r>
              <a:rPr lang="en-US" b="0" dirty="0">
                <a:solidFill>
                  <a:srgbClr val="D4D4D4"/>
                </a:solidFill>
                <a:effectLst/>
                <a:latin typeface="Consolas" panose="020B0609020204030204" pitchFamily="49" charset="0"/>
              </a:rPr>
              <a:t>            </a:t>
            </a:r>
            <a:r>
              <a:rPr lang="en-US" b="0" dirty="0" err="1">
                <a:solidFill>
                  <a:srgbClr val="9CDCFE"/>
                </a:solidFill>
                <a:effectLst/>
                <a:latin typeface="Consolas" panose="020B0609020204030204" pitchFamily="49" charset="0"/>
              </a:rPr>
              <a:t>player_account</a:t>
            </a:r>
            <a:r>
              <a:rPr lang="en-US" b="0" dirty="0" err="1">
                <a:solidFill>
                  <a:srgbClr val="D4D4D4"/>
                </a:solidFill>
                <a:effectLst/>
                <a:latin typeface="Consolas" panose="020B0609020204030204" pitchFamily="49" charset="0"/>
              </a:rPr>
              <a:t>.</a:t>
            </a:r>
            <a:r>
              <a:rPr lang="en-US" b="0" dirty="0" err="1">
                <a:solidFill>
                  <a:srgbClr val="DCDCAA"/>
                </a:solidFill>
                <a:effectLst/>
                <a:latin typeface="Consolas" panose="020B0609020204030204" pitchFamily="49" charset="0"/>
              </a:rPr>
              <a:t>win_bet</a:t>
            </a:r>
            <a:r>
              <a:rPr lang="en-US" b="0" dirty="0">
                <a:solidFill>
                  <a:srgbClr val="D4D4D4"/>
                </a:solidFill>
                <a:effectLst/>
                <a:latin typeface="Consolas" panose="020B0609020204030204" pitchFamily="49" charset="0"/>
              </a:rPr>
              <a:t>()</a:t>
            </a:r>
          </a:p>
          <a:p>
            <a:pPr marL="0" indent="0">
              <a:buNone/>
            </a:pPr>
            <a:r>
              <a:rPr lang="en-US" b="0" dirty="0">
                <a:solidFill>
                  <a:srgbClr val="D4D4D4"/>
                </a:solidFill>
                <a:effectLst/>
                <a:latin typeface="Consolas" panose="020B0609020204030204" pitchFamily="49" charset="0"/>
              </a:rPr>
              <a:t>            </a:t>
            </a:r>
            <a:r>
              <a:rPr lang="en-US" b="0" dirty="0">
                <a:solidFill>
                  <a:srgbClr val="DCDCAA"/>
                </a:solidFill>
                <a:effectLst/>
                <a:latin typeface="Consolas" panose="020B0609020204030204" pitchFamily="49" charset="0"/>
              </a:rPr>
              <a:t>print</a:t>
            </a:r>
            <a:r>
              <a:rPr lang="en-US" b="0" dirty="0">
                <a:solidFill>
                  <a:srgbClr val="D4D4D4"/>
                </a:solidFill>
                <a:effectLst/>
                <a:latin typeface="Consolas" panose="020B0609020204030204" pitchFamily="49" charset="0"/>
              </a:rPr>
              <a:t>(</a:t>
            </a:r>
            <a:r>
              <a:rPr lang="en-US" b="0" dirty="0">
                <a:solidFill>
                  <a:srgbClr val="CE9178"/>
                </a:solidFill>
                <a:effectLst/>
                <a:latin typeface="Consolas" panose="020B0609020204030204" pitchFamily="49" charset="0"/>
              </a:rPr>
              <a:t>'Dealer </a:t>
            </a:r>
            <a:r>
              <a:rPr lang="en-US" b="0" dirty="0" err="1">
                <a:solidFill>
                  <a:srgbClr val="CE9178"/>
                </a:solidFill>
                <a:effectLst/>
                <a:latin typeface="Consolas" panose="020B0609020204030204" pitchFamily="49" charset="0"/>
              </a:rPr>
              <a:t>bost!Player</a:t>
            </a:r>
            <a:r>
              <a:rPr lang="en-US" b="0" dirty="0">
                <a:solidFill>
                  <a:srgbClr val="CE9178"/>
                </a:solidFill>
                <a:effectLst/>
                <a:latin typeface="Consolas" panose="020B0609020204030204" pitchFamily="49" charset="0"/>
              </a:rPr>
              <a:t> win!'</a:t>
            </a:r>
            <a:r>
              <a:rPr lang="en-US" b="0" dirty="0">
                <a:solidFill>
                  <a:srgbClr val="D4D4D4"/>
                </a:solidFill>
                <a:effectLst/>
                <a:latin typeface="Consolas" panose="020B0609020204030204" pitchFamily="49" charset="0"/>
              </a:rPr>
              <a:t>)</a:t>
            </a:r>
          </a:p>
          <a:p>
            <a:pPr marL="0" indent="0">
              <a:buNone/>
            </a:pPr>
            <a:r>
              <a:rPr lang="en-US" b="0" dirty="0">
                <a:solidFill>
                  <a:srgbClr val="D4D4D4"/>
                </a:solidFill>
                <a:effectLst/>
                <a:latin typeface="Consolas" panose="020B0609020204030204" pitchFamily="49" charset="0"/>
              </a:rPr>
              <a:t>            </a:t>
            </a:r>
            <a:r>
              <a:rPr lang="en-US" b="0" dirty="0">
                <a:solidFill>
                  <a:srgbClr val="DCDCAA"/>
                </a:solidFill>
                <a:effectLst/>
                <a:latin typeface="Consolas" panose="020B0609020204030204" pitchFamily="49" charset="0"/>
              </a:rPr>
              <a:t>print</a:t>
            </a:r>
            <a:r>
              <a:rPr lang="en-US" b="0" dirty="0">
                <a:solidFill>
                  <a:srgbClr val="D4D4D4"/>
                </a:solidFill>
                <a:effectLst/>
                <a:latin typeface="Consolas" panose="020B0609020204030204" pitchFamily="49" charset="0"/>
              </a:rPr>
              <a:t>(</a:t>
            </a:r>
            <a:r>
              <a:rPr lang="en-US" b="0" dirty="0" err="1">
                <a:solidFill>
                  <a:srgbClr val="9CDCFE"/>
                </a:solidFill>
                <a:effectLst/>
                <a:latin typeface="Consolas" panose="020B0609020204030204" pitchFamily="49" charset="0"/>
              </a:rPr>
              <a:t>player_account</a:t>
            </a:r>
            <a:r>
              <a:rPr lang="en-US" b="0" dirty="0">
                <a:solidFill>
                  <a:srgbClr val="D4D4D4"/>
                </a:solidFill>
                <a:effectLst/>
                <a:latin typeface="Consolas" panose="020B0609020204030204" pitchFamily="49" charset="0"/>
              </a:rPr>
              <a:t>)</a:t>
            </a:r>
          </a:p>
          <a:p>
            <a:pPr marL="0" indent="0">
              <a:buNone/>
            </a:pPr>
            <a:r>
              <a:rPr lang="en-US" b="0" dirty="0">
                <a:solidFill>
                  <a:srgbClr val="D4D4D4"/>
                </a:solidFill>
                <a:effectLst/>
                <a:latin typeface="Consolas" panose="020B0609020204030204" pitchFamily="49" charset="0"/>
              </a:rPr>
              <a:t>            </a:t>
            </a:r>
            <a:r>
              <a:rPr lang="en-US" b="0" dirty="0">
                <a:solidFill>
                  <a:srgbClr val="C586C0"/>
                </a:solidFill>
                <a:effectLst/>
                <a:latin typeface="Consolas" panose="020B0609020204030204" pitchFamily="49" charset="0"/>
              </a:rPr>
              <a:t>break</a:t>
            </a:r>
            <a:endParaRPr lang="en-US" b="0" dirty="0">
              <a:solidFill>
                <a:srgbClr val="D4D4D4"/>
              </a:solidFill>
              <a:effectLst/>
              <a:latin typeface="Consolas" panose="020B0609020204030204" pitchFamily="49" charset="0"/>
            </a:endParaRPr>
          </a:p>
          <a:p>
            <a:pPr marL="0" indent="0">
              <a:buNone/>
            </a:pPr>
            <a:endParaRPr lang="en-US" dirty="0"/>
          </a:p>
        </p:txBody>
      </p:sp>
    </p:spTree>
    <p:extLst>
      <p:ext uri="{BB962C8B-B14F-4D97-AF65-F5344CB8AC3E}">
        <p14:creationId xmlns:p14="http://schemas.microsoft.com/office/powerpoint/2010/main" xmlns="" val="37774334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R="0" lvl="0" algn="ctr" fontAlgn="base">
              <a:spcBef>
                <a:spcPts val="800"/>
              </a:spcBef>
              <a:spcAft>
                <a:spcPts val="400"/>
              </a:spcAft>
              <a:buSzPts val="1000"/>
              <a:tabLst>
                <a:tab pos="137160" algn="l"/>
                <a:tab pos="365760" algn="l"/>
              </a:tabLst>
            </a:pPr>
            <a:r>
              <a:rPr lang="en-US" b="1" u="none" strike="noStrike" kern="0" cap="small" dirty="0">
                <a:effectLst/>
                <a:latin typeface="Calibri" panose="020F0502020204030204" pitchFamily="34" charset="0"/>
                <a:cs typeface="Calibri" panose="020F0502020204030204" pitchFamily="34" charset="0"/>
              </a:rPr>
              <a:t>Application Black Jack-game logic</a:t>
            </a:r>
          </a:p>
        </p:txBody>
      </p:sp>
      <p:sp>
        <p:nvSpPr>
          <p:cNvPr id="3" name="Content Placeholder 2"/>
          <p:cNvSpPr>
            <a:spLocks noGrp="1"/>
          </p:cNvSpPr>
          <p:nvPr>
            <p:ph sz="half" idx="1"/>
          </p:nvPr>
        </p:nvSpPr>
        <p:spPr>
          <a:xfrm>
            <a:off x="304800" y="1124744"/>
            <a:ext cx="7435552" cy="5616624"/>
          </a:xfrm>
          <a:solidFill>
            <a:schemeClr val="tx1"/>
          </a:solidFill>
        </p:spPr>
        <p:txBody>
          <a:bodyPr>
            <a:noAutofit/>
          </a:bodyPr>
          <a:lstStyle/>
          <a:p>
            <a:pPr marL="0" indent="0">
              <a:buNone/>
            </a:pPr>
            <a:r>
              <a:rPr lang="en-US" sz="1050" b="0" dirty="0">
                <a:solidFill>
                  <a:srgbClr val="D4D4D4"/>
                </a:solidFill>
                <a:effectLst/>
                <a:latin typeface="Consolas" panose="020B0609020204030204" pitchFamily="49" charset="0"/>
              </a:rPr>
              <a:t> </a:t>
            </a:r>
            <a:r>
              <a:rPr lang="en-US" sz="1050" b="0" dirty="0">
                <a:solidFill>
                  <a:srgbClr val="C586C0"/>
                </a:solidFill>
                <a:effectLst/>
                <a:latin typeface="Consolas" panose="020B0609020204030204" pitchFamily="49" charset="0"/>
              </a:rPr>
              <a:t>while</a:t>
            </a:r>
            <a:r>
              <a:rPr lang="en-US" sz="1050" b="0" dirty="0">
                <a:solidFill>
                  <a:srgbClr val="D4D4D4"/>
                </a:solidFill>
                <a:effectLst/>
                <a:latin typeface="Consolas" panose="020B0609020204030204" pitchFamily="49" charset="0"/>
              </a:rPr>
              <a:t> </a:t>
            </a:r>
            <a:r>
              <a:rPr lang="en-US" sz="1050" b="0" dirty="0">
                <a:solidFill>
                  <a:srgbClr val="569CD6"/>
                </a:solidFill>
                <a:effectLst/>
                <a:latin typeface="Consolas" panose="020B0609020204030204" pitchFamily="49" charset="0"/>
              </a:rPr>
              <a:t>True</a:t>
            </a:r>
            <a:r>
              <a:rPr lang="en-US" sz="1050" b="0" dirty="0">
                <a:solidFill>
                  <a:srgbClr val="D4D4D4"/>
                </a:solidFill>
                <a:effectLst/>
                <a:latin typeface="Consolas" panose="020B0609020204030204" pitchFamily="49" charset="0"/>
              </a:rPr>
              <a:t>:</a:t>
            </a:r>
          </a:p>
          <a:p>
            <a:pPr marL="0" indent="0">
              <a:buNone/>
            </a:pPr>
            <a:r>
              <a:rPr lang="en-US" sz="1050" b="0" dirty="0">
                <a:solidFill>
                  <a:srgbClr val="D4D4D4"/>
                </a:solidFill>
                <a:effectLst/>
                <a:latin typeface="Consolas" panose="020B0609020204030204" pitchFamily="49" charset="0"/>
              </a:rPr>
              <a:t>        </a:t>
            </a:r>
            <a:r>
              <a:rPr lang="en-US" sz="1050" b="0" dirty="0">
                <a:solidFill>
                  <a:srgbClr val="C586C0"/>
                </a:solidFill>
                <a:effectLst/>
                <a:latin typeface="Consolas" panose="020B0609020204030204" pitchFamily="49" charset="0"/>
              </a:rPr>
              <a:t>try</a:t>
            </a:r>
            <a:r>
              <a:rPr lang="en-US" sz="1050" b="0" dirty="0">
                <a:solidFill>
                  <a:srgbClr val="D4D4D4"/>
                </a:solidFill>
                <a:effectLst/>
                <a:latin typeface="Consolas" panose="020B0609020204030204" pitchFamily="49" charset="0"/>
              </a:rPr>
              <a:t>:</a:t>
            </a:r>
          </a:p>
          <a:p>
            <a:pPr marL="0" indent="0">
              <a:buNone/>
            </a:pPr>
            <a:r>
              <a:rPr lang="en-US" sz="1050" b="0" dirty="0">
                <a:solidFill>
                  <a:srgbClr val="D4D4D4"/>
                </a:solidFill>
                <a:effectLst/>
                <a:latin typeface="Consolas" panose="020B0609020204030204" pitchFamily="49" charset="0"/>
              </a:rPr>
              <a:t>            </a:t>
            </a:r>
            <a:r>
              <a:rPr lang="en-US" sz="1050" b="0" dirty="0">
                <a:solidFill>
                  <a:srgbClr val="9CDCFE"/>
                </a:solidFill>
                <a:effectLst/>
                <a:latin typeface="Consolas" panose="020B0609020204030204" pitchFamily="49" charset="0"/>
              </a:rPr>
              <a:t>n</a:t>
            </a:r>
            <a:r>
              <a:rPr lang="en-US" sz="1050" b="0" dirty="0">
                <a:solidFill>
                  <a:srgbClr val="D4D4D4"/>
                </a:solidFill>
                <a:effectLst/>
                <a:latin typeface="Consolas" panose="020B0609020204030204" pitchFamily="49" charset="0"/>
              </a:rPr>
              <a:t> = </a:t>
            </a:r>
            <a:r>
              <a:rPr lang="en-US" sz="1050" b="0" dirty="0">
                <a:solidFill>
                  <a:srgbClr val="DCDCAA"/>
                </a:solidFill>
                <a:effectLst/>
                <a:latin typeface="Consolas" panose="020B0609020204030204" pitchFamily="49" charset="0"/>
              </a:rPr>
              <a:t>input</a:t>
            </a:r>
            <a:r>
              <a:rPr lang="en-US" sz="1050" b="0" dirty="0">
                <a:solidFill>
                  <a:srgbClr val="D4D4D4"/>
                </a:solidFill>
                <a:effectLst/>
                <a:latin typeface="Consolas" panose="020B0609020204030204" pitchFamily="49" charset="0"/>
              </a:rPr>
              <a:t>(</a:t>
            </a:r>
            <a:r>
              <a:rPr lang="en-US" sz="1050" b="0" dirty="0">
                <a:solidFill>
                  <a:srgbClr val="CE9178"/>
                </a:solidFill>
                <a:effectLst/>
                <a:latin typeface="Consolas" panose="020B0609020204030204" pitchFamily="49" charset="0"/>
              </a:rPr>
              <a:t>'Do you like to </a:t>
            </a:r>
            <a:r>
              <a:rPr lang="en-US" sz="1050" b="0" dirty="0">
                <a:solidFill>
                  <a:srgbClr val="569CD6"/>
                </a:solidFill>
                <a:effectLst/>
                <a:latin typeface="Consolas" panose="020B0609020204030204" pitchFamily="49" charset="0"/>
              </a:rPr>
              <a:t>\</a:t>
            </a:r>
            <a:endParaRPr lang="en-US" sz="1050" b="0" dirty="0">
              <a:solidFill>
                <a:srgbClr val="D4D4D4"/>
              </a:solidFill>
              <a:effectLst/>
              <a:latin typeface="Consolas" panose="020B0609020204030204" pitchFamily="49" charset="0"/>
            </a:endParaRPr>
          </a:p>
          <a:p>
            <a:pPr marL="0" indent="0">
              <a:buNone/>
            </a:pPr>
            <a:r>
              <a:rPr lang="en-US" sz="1050" b="0" dirty="0">
                <a:solidFill>
                  <a:srgbClr val="CE9178"/>
                </a:solidFill>
                <a:effectLst/>
                <a:latin typeface="Consolas" panose="020B0609020204030204" pitchFamily="49" charset="0"/>
              </a:rPr>
              <a:t>                continue game y/n ?'</a:t>
            </a:r>
            <a:r>
              <a:rPr lang="en-US" sz="1050" b="0" dirty="0">
                <a:solidFill>
                  <a:srgbClr val="D4D4D4"/>
                </a:solidFill>
                <a:effectLst/>
                <a:latin typeface="Consolas" panose="020B0609020204030204" pitchFamily="49" charset="0"/>
              </a:rPr>
              <a:t>)</a:t>
            </a:r>
          </a:p>
          <a:p>
            <a:pPr marL="0" indent="0">
              <a:buNone/>
            </a:pPr>
            <a:r>
              <a:rPr lang="en-US" sz="1050" b="0" dirty="0">
                <a:solidFill>
                  <a:srgbClr val="D4D4D4"/>
                </a:solidFill>
                <a:effectLst/>
                <a:latin typeface="Consolas" panose="020B0609020204030204" pitchFamily="49" charset="0"/>
              </a:rPr>
              <a:t>        </a:t>
            </a:r>
            <a:r>
              <a:rPr lang="en-US" sz="1050" b="0" dirty="0">
                <a:solidFill>
                  <a:srgbClr val="C586C0"/>
                </a:solidFill>
                <a:effectLst/>
                <a:latin typeface="Consolas" panose="020B0609020204030204" pitchFamily="49" charset="0"/>
              </a:rPr>
              <a:t>except</a:t>
            </a:r>
            <a:r>
              <a:rPr lang="en-US" sz="1050" b="0" dirty="0">
                <a:solidFill>
                  <a:srgbClr val="D4D4D4"/>
                </a:solidFill>
                <a:effectLst/>
                <a:latin typeface="Consolas" panose="020B0609020204030204" pitchFamily="49" charset="0"/>
              </a:rPr>
              <a:t>:</a:t>
            </a:r>
          </a:p>
          <a:p>
            <a:pPr marL="0" indent="0">
              <a:buNone/>
            </a:pPr>
            <a:r>
              <a:rPr lang="en-US" sz="1050" b="0" dirty="0">
                <a:solidFill>
                  <a:srgbClr val="D4D4D4"/>
                </a:solidFill>
                <a:effectLst/>
                <a:latin typeface="Consolas" panose="020B0609020204030204" pitchFamily="49" charset="0"/>
              </a:rPr>
              <a:t>            </a:t>
            </a:r>
            <a:r>
              <a:rPr lang="en-US" sz="1050" b="0" dirty="0">
                <a:solidFill>
                  <a:srgbClr val="DCDCAA"/>
                </a:solidFill>
                <a:effectLst/>
                <a:latin typeface="Consolas" panose="020B0609020204030204" pitchFamily="49" charset="0"/>
              </a:rPr>
              <a:t>print</a:t>
            </a:r>
            <a:r>
              <a:rPr lang="en-US" sz="1050" b="0" dirty="0">
                <a:solidFill>
                  <a:srgbClr val="D4D4D4"/>
                </a:solidFill>
                <a:effectLst/>
                <a:latin typeface="Consolas" panose="020B0609020204030204" pitchFamily="49" charset="0"/>
              </a:rPr>
              <a:t>(</a:t>
            </a:r>
            <a:r>
              <a:rPr lang="en-US" sz="1050" b="0" dirty="0">
                <a:solidFill>
                  <a:srgbClr val="CE9178"/>
                </a:solidFill>
                <a:effectLst/>
                <a:latin typeface="Consolas" panose="020B0609020204030204" pitchFamily="49" charset="0"/>
              </a:rPr>
              <a:t>'Must enter &lt;y&gt; or &lt;n&gt; !</a:t>
            </a:r>
            <a:r>
              <a:rPr lang="en-US" sz="1050" b="0" dirty="0">
                <a:solidFill>
                  <a:srgbClr val="569CD6"/>
                </a:solidFill>
                <a:effectLst/>
                <a:latin typeface="Consolas" panose="020B0609020204030204" pitchFamily="49" charset="0"/>
              </a:rPr>
              <a:t>\</a:t>
            </a:r>
            <a:endParaRPr lang="en-US" sz="1050" b="0" dirty="0">
              <a:solidFill>
                <a:srgbClr val="D4D4D4"/>
              </a:solidFill>
              <a:effectLst/>
              <a:latin typeface="Consolas" panose="020B0609020204030204" pitchFamily="49" charset="0"/>
            </a:endParaRPr>
          </a:p>
          <a:p>
            <a:pPr marL="0" indent="0">
              <a:buNone/>
            </a:pPr>
            <a:r>
              <a:rPr lang="en-US" sz="1050" b="0" dirty="0">
                <a:solidFill>
                  <a:srgbClr val="CE9178"/>
                </a:solidFill>
                <a:effectLst/>
                <a:latin typeface="Consolas" panose="020B0609020204030204" pitchFamily="49" charset="0"/>
              </a:rPr>
              <a:t>                  Try again!'</a:t>
            </a:r>
            <a:r>
              <a:rPr lang="en-US" sz="1050" b="0" dirty="0">
                <a:solidFill>
                  <a:srgbClr val="D4D4D4"/>
                </a:solidFill>
                <a:effectLst/>
                <a:latin typeface="Consolas" panose="020B0609020204030204" pitchFamily="49" charset="0"/>
              </a:rPr>
              <a:t>)</a:t>
            </a:r>
          </a:p>
          <a:p>
            <a:pPr marL="0" indent="0">
              <a:buNone/>
            </a:pPr>
            <a:r>
              <a:rPr lang="en-US" sz="1050" b="0" dirty="0">
                <a:solidFill>
                  <a:srgbClr val="D4D4D4"/>
                </a:solidFill>
                <a:effectLst/>
                <a:latin typeface="Consolas" panose="020B0609020204030204" pitchFamily="49" charset="0"/>
              </a:rPr>
              <a:t>            </a:t>
            </a:r>
            <a:r>
              <a:rPr lang="en-US" sz="1050" b="0" dirty="0">
                <a:solidFill>
                  <a:srgbClr val="C586C0"/>
                </a:solidFill>
                <a:effectLst/>
                <a:latin typeface="Consolas" panose="020B0609020204030204" pitchFamily="49" charset="0"/>
              </a:rPr>
              <a:t>continue</a:t>
            </a:r>
            <a:endParaRPr lang="en-US" sz="1050" b="0" dirty="0">
              <a:solidFill>
                <a:srgbClr val="D4D4D4"/>
              </a:solidFill>
              <a:effectLst/>
              <a:latin typeface="Consolas" panose="020B0609020204030204" pitchFamily="49" charset="0"/>
            </a:endParaRPr>
          </a:p>
          <a:p>
            <a:pPr marL="0" indent="0">
              <a:buNone/>
            </a:pPr>
            <a:r>
              <a:rPr lang="en-US" sz="1050" b="0" dirty="0">
                <a:solidFill>
                  <a:srgbClr val="D4D4D4"/>
                </a:solidFill>
                <a:effectLst/>
                <a:latin typeface="Consolas" panose="020B0609020204030204" pitchFamily="49" charset="0"/>
              </a:rPr>
              <a:t>        </a:t>
            </a:r>
            <a:r>
              <a:rPr lang="en-US" sz="1050" b="0" dirty="0">
                <a:solidFill>
                  <a:srgbClr val="C586C0"/>
                </a:solidFill>
                <a:effectLst/>
                <a:latin typeface="Consolas" panose="020B0609020204030204" pitchFamily="49" charset="0"/>
              </a:rPr>
              <a:t>else</a:t>
            </a:r>
            <a:r>
              <a:rPr lang="en-US" sz="1050" b="0" dirty="0">
                <a:solidFill>
                  <a:srgbClr val="D4D4D4"/>
                </a:solidFill>
                <a:effectLst/>
                <a:latin typeface="Consolas" panose="020B0609020204030204" pitchFamily="49" charset="0"/>
              </a:rPr>
              <a:t>:</a:t>
            </a:r>
          </a:p>
          <a:p>
            <a:pPr marL="0" indent="0">
              <a:buNone/>
            </a:pPr>
            <a:r>
              <a:rPr lang="en-US" sz="1050" b="0" dirty="0">
                <a:solidFill>
                  <a:srgbClr val="D4D4D4"/>
                </a:solidFill>
                <a:effectLst/>
                <a:latin typeface="Consolas" panose="020B0609020204030204" pitchFamily="49" charset="0"/>
              </a:rPr>
              <a:t>            </a:t>
            </a:r>
            <a:r>
              <a:rPr lang="en-US" sz="1050" b="0" dirty="0">
                <a:solidFill>
                  <a:srgbClr val="C586C0"/>
                </a:solidFill>
                <a:effectLst/>
                <a:latin typeface="Consolas" panose="020B0609020204030204" pitchFamily="49" charset="0"/>
              </a:rPr>
              <a:t>if</a:t>
            </a:r>
            <a:r>
              <a:rPr lang="en-US" sz="1050" b="0" dirty="0">
                <a:solidFill>
                  <a:srgbClr val="D4D4D4"/>
                </a:solidFill>
                <a:effectLst/>
                <a:latin typeface="Consolas" panose="020B0609020204030204" pitchFamily="49" charset="0"/>
              </a:rPr>
              <a:t> </a:t>
            </a:r>
            <a:r>
              <a:rPr lang="en-US" sz="1050" b="0" dirty="0">
                <a:solidFill>
                  <a:srgbClr val="9CDCFE"/>
                </a:solidFill>
                <a:effectLst/>
                <a:latin typeface="Consolas" panose="020B0609020204030204" pitchFamily="49" charset="0"/>
              </a:rPr>
              <a:t>n</a:t>
            </a:r>
            <a:r>
              <a:rPr lang="en-US" sz="1050" b="0" dirty="0">
                <a:solidFill>
                  <a:srgbClr val="D4D4D4"/>
                </a:solidFill>
                <a:effectLst/>
                <a:latin typeface="Consolas" panose="020B0609020204030204" pitchFamily="49" charset="0"/>
              </a:rPr>
              <a:t> == </a:t>
            </a:r>
            <a:r>
              <a:rPr lang="en-US" sz="1050" b="0" dirty="0">
                <a:solidFill>
                  <a:srgbClr val="CE9178"/>
                </a:solidFill>
                <a:effectLst/>
                <a:latin typeface="Consolas" panose="020B0609020204030204" pitchFamily="49" charset="0"/>
              </a:rPr>
              <a:t>'y'</a:t>
            </a:r>
            <a:r>
              <a:rPr lang="en-US" sz="1050" b="0" dirty="0">
                <a:solidFill>
                  <a:srgbClr val="D4D4D4"/>
                </a:solidFill>
                <a:effectLst/>
                <a:latin typeface="Consolas" panose="020B0609020204030204" pitchFamily="49" charset="0"/>
              </a:rPr>
              <a:t>:</a:t>
            </a:r>
          </a:p>
          <a:p>
            <a:pPr marL="0" indent="0">
              <a:buNone/>
            </a:pPr>
            <a:r>
              <a:rPr lang="en-US" sz="1050" b="0" dirty="0">
                <a:solidFill>
                  <a:srgbClr val="D4D4D4"/>
                </a:solidFill>
                <a:effectLst/>
                <a:latin typeface="Consolas" panose="020B0609020204030204" pitchFamily="49" charset="0"/>
              </a:rPr>
              <a:t>                </a:t>
            </a:r>
            <a:r>
              <a:rPr lang="en-US" sz="1050" b="0" dirty="0">
                <a:solidFill>
                  <a:srgbClr val="DCDCAA"/>
                </a:solidFill>
                <a:effectLst/>
                <a:latin typeface="Consolas" panose="020B0609020204030204" pitchFamily="49" charset="0"/>
              </a:rPr>
              <a:t>print</a:t>
            </a:r>
            <a:r>
              <a:rPr lang="en-US" sz="1050" b="0" dirty="0">
                <a:solidFill>
                  <a:srgbClr val="D4D4D4"/>
                </a:solidFill>
                <a:effectLst/>
                <a:latin typeface="Consolas" panose="020B0609020204030204" pitchFamily="49" charset="0"/>
              </a:rPr>
              <a:t>(</a:t>
            </a:r>
            <a:r>
              <a:rPr lang="en-US" sz="1050" b="0" dirty="0">
                <a:solidFill>
                  <a:srgbClr val="CE9178"/>
                </a:solidFill>
                <a:effectLst/>
                <a:latin typeface="Consolas" panose="020B0609020204030204" pitchFamily="49" charset="0"/>
              </a:rPr>
              <a:t>"Begin a new </a:t>
            </a:r>
            <a:r>
              <a:rPr lang="en-US" sz="1050" b="0" dirty="0">
                <a:solidFill>
                  <a:srgbClr val="569CD6"/>
                </a:solidFill>
                <a:effectLst/>
                <a:latin typeface="Consolas" panose="020B0609020204030204" pitchFamily="49" charset="0"/>
              </a:rPr>
              <a:t>\</a:t>
            </a:r>
            <a:endParaRPr lang="en-US" sz="1050" b="0" dirty="0">
              <a:solidFill>
                <a:srgbClr val="D4D4D4"/>
              </a:solidFill>
              <a:effectLst/>
              <a:latin typeface="Consolas" panose="020B0609020204030204" pitchFamily="49" charset="0"/>
            </a:endParaRPr>
          </a:p>
          <a:p>
            <a:pPr marL="0" indent="0">
              <a:buNone/>
            </a:pPr>
            <a:r>
              <a:rPr lang="en-US" sz="1050" b="0" dirty="0">
                <a:solidFill>
                  <a:srgbClr val="CE9178"/>
                </a:solidFill>
                <a:effectLst/>
                <a:latin typeface="Consolas" panose="020B0609020204030204" pitchFamily="49" charset="0"/>
              </a:rPr>
              <a:t>                      game!!! </a:t>
            </a:r>
            <a:r>
              <a:rPr lang="en-US" sz="1050" b="0" dirty="0">
                <a:solidFill>
                  <a:srgbClr val="D7BA7D"/>
                </a:solidFill>
                <a:effectLst/>
                <a:latin typeface="Consolas" panose="020B0609020204030204" pitchFamily="49" charset="0"/>
              </a:rPr>
              <a:t>\n</a:t>
            </a:r>
            <a:r>
              <a:rPr lang="en-US" sz="1050" b="0" dirty="0">
                <a:solidFill>
                  <a:srgbClr val="CE9178"/>
                </a:solidFill>
                <a:effectLst/>
                <a:latin typeface="Consolas" panose="020B0609020204030204" pitchFamily="49" charset="0"/>
              </a:rPr>
              <a:t>"</a:t>
            </a:r>
            <a:r>
              <a:rPr lang="en-US" sz="1050" b="0" dirty="0">
                <a:solidFill>
                  <a:srgbClr val="D4D4D4"/>
                </a:solidFill>
                <a:effectLst/>
                <a:latin typeface="Consolas" panose="020B0609020204030204" pitchFamily="49" charset="0"/>
              </a:rPr>
              <a:t>)</a:t>
            </a:r>
          </a:p>
          <a:p>
            <a:pPr marL="0" indent="0">
              <a:buNone/>
            </a:pPr>
            <a:r>
              <a:rPr lang="en-US" sz="1050" b="0" dirty="0">
                <a:solidFill>
                  <a:srgbClr val="D4D4D4"/>
                </a:solidFill>
                <a:effectLst/>
                <a:latin typeface="Consolas" panose="020B0609020204030204" pitchFamily="49" charset="0"/>
              </a:rPr>
              <a:t>                </a:t>
            </a:r>
            <a:r>
              <a:rPr lang="en-US" sz="1050" b="0" dirty="0">
                <a:solidFill>
                  <a:srgbClr val="C586C0"/>
                </a:solidFill>
                <a:effectLst/>
                <a:latin typeface="Consolas" panose="020B0609020204030204" pitchFamily="49" charset="0"/>
              </a:rPr>
              <a:t>break</a:t>
            </a:r>
            <a:endParaRPr lang="en-US" sz="1050" b="0" dirty="0">
              <a:solidFill>
                <a:srgbClr val="D4D4D4"/>
              </a:solidFill>
              <a:effectLst/>
              <a:latin typeface="Consolas" panose="020B0609020204030204" pitchFamily="49" charset="0"/>
            </a:endParaRPr>
          </a:p>
          <a:p>
            <a:pPr marL="0" indent="0">
              <a:buNone/>
            </a:pPr>
            <a:r>
              <a:rPr lang="en-US" sz="1050" b="0" dirty="0">
                <a:solidFill>
                  <a:srgbClr val="D4D4D4"/>
                </a:solidFill>
                <a:effectLst/>
                <a:latin typeface="Consolas" panose="020B0609020204030204" pitchFamily="49" charset="0"/>
              </a:rPr>
              <a:t>            </a:t>
            </a:r>
            <a:r>
              <a:rPr lang="en-US" sz="1050" b="0" dirty="0" err="1">
                <a:solidFill>
                  <a:srgbClr val="C586C0"/>
                </a:solidFill>
                <a:effectLst/>
                <a:latin typeface="Consolas" panose="020B0609020204030204" pitchFamily="49" charset="0"/>
              </a:rPr>
              <a:t>elif</a:t>
            </a:r>
            <a:r>
              <a:rPr lang="en-US" sz="1050" b="0" dirty="0">
                <a:solidFill>
                  <a:srgbClr val="D4D4D4"/>
                </a:solidFill>
                <a:effectLst/>
                <a:latin typeface="Consolas" panose="020B0609020204030204" pitchFamily="49" charset="0"/>
              </a:rPr>
              <a:t> </a:t>
            </a:r>
            <a:r>
              <a:rPr lang="en-US" sz="1050" b="0" dirty="0">
                <a:solidFill>
                  <a:srgbClr val="9CDCFE"/>
                </a:solidFill>
                <a:effectLst/>
                <a:latin typeface="Consolas" panose="020B0609020204030204" pitchFamily="49" charset="0"/>
              </a:rPr>
              <a:t>n</a:t>
            </a:r>
            <a:r>
              <a:rPr lang="en-US" sz="1050" b="0" dirty="0">
                <a:solidFill>
                  <a:srgbClr val="D4D4D4"/>
                </a:solidFill>
                <a:effectLst/>
                <a:latin typeface="Consolas" panose="020B0609020204030204" pitchFamily="49" charset="0"/>
              </a:rPr>
              <a:t> == </a:t>
            </a:r>
            <a:r>
              <a:rPr lang="en-US" sz="1050" b="0" dirty="0">
                <a:solidFill>
                  <a:srgbClr val="CE9178"/>
                </a:solidFill>
                <a:effectLst/>
                <a:latin typeface="Consolas" panose="020B0609020204030204" pitchFamily="49" charset="0"/>
              </a:rPr>
              <a:t>'n'</a:t>
            </a:r>
            <a:r>
              <a:rPr lang="en-US" sz="1050" b="0" dirty="0">
                <a:solidFill>
                  <a:srgbClr val="D4D4D4"/>
                </a:solidFill>
                <a:effectLst/>
                <a:latin typeface="Consolas" panose="020B0609020204030204" pitchFamily="49" charset="0"/>
              </a:rPr>
              <a:t>:</a:t>
            </a:r>
          </a:p>
          <a:p>
            <a:pPr marL="0" indent="0">
              <a:buNone/>
            </a:pPr>
            <a:r>
              <a:rPr lang="en-US" sz="1050" b="0" dirty="0">
                <a:solidFill>
                  <a:srgbClr val="D4D4D4"/>
                </a:solidFill>
                <a:effectLst/>
                <a:latin typeface="Consolas" panose="020B0609020204030204" pitchFamily="49" charset="0"/>
              </a:rPr>
              <a:t>                </a:t>
            </a:r>
            <a:r>
              <a:rPr lang="en-US" sz="1050" b="0" dirty="0">
                <a:solidFill>
                  <a:srgbClr val="DCDCAA"/>
                </a:solidFill>
                <a:effectLst/>
                <a:latin typeface="Consolas" panose="020B0609020204030204" pitchFamily="49" charset="0"/>
              </a:rPr>
              <a:t>print</a:t>
            </a:r>
            <a:r>
              <a:rPr lang="en-US" sz="1050" b="0" dirty="0">
                <a:solidFill>
                  <a:srgbClr val="D4D4D4"/>
                </a:solidFill>
                <a:effectLst/>
                <a:latin typeface="Consolas" panose="020B0609020204030204" pitchFamily="49" charset="0"/>
              </a:rPr>
              <a:t>(</a:t>
            </a:r>
            <a:r>
              <a:rPr lang="en-US" sz="1050" b="0" dirty="0">
                <a:solidFill>
                  <a:srgbClr val="CE9178"/>
                </a:solidFill>
                <a:effectLst/>
                <a:latin typeface="Consolas" panose="020B0609020204030204" pitchFamily="49" charset="0"/>
              </a:rPr>
              <a:t>"End game!"</a:t>
            </a:r>
            <a:r>
              <a:rPr lang="en-US" sz="1050" b="0" dirty="0">
                <a:solidFill>
                  <a:srgbClr val="D4D4D4"/>
                </a:solidFill>
                <a:effectLst/>
                <a:latin typeface="Consolas" panose="020B0609020204030204" pitchFamily="49" charset="0"/>
              </a:rPr>
              <a:t>)</a:t>
            </a:r>
          </a:p>
          <a:p>
            <a:pPr marL="0" indent="0">
              <a:buNone/>
            </a:pPr>
            <a:r>
              <a:rPr lang="en-US" sz="1050" b="0" dirty="0">
                <a:solidFill>
                  <a:srgbClr val="D4D4D4"/>
                </a:solidFill>
                <a:effectLst/>
                <a:latin typeface="Consolas" panose="020B0609020204030204" pitchFamily="49" charset="0"/>
              </a:rPr>
              <a:t>                </a:t>
            </a:r>
            <a:r>
              <a:rPr lang="en-US" sz="1050" b="0" dirty="0">
                <a:solidFill>
                  <a:srgbClr val="DCDCAA"/>
                </a:solidFill>
                <a:effectLst/>
                <a:latin typeface="Consolas" panose="020B0609020204030204" pitchFamily="49" charset="0"/>
              </a:rPr>
              <a:t>print</a:t>
            </a:r>
            <a:r>
              <a:rPr lang="en-US" sz="1050" b="0" dirty="0">
                <a:solidFill>
                  <a:srgbClr val="D4D4D4"/>
                </a:solidFill>
                <a:effectLst/>
                <a:latin typeface="Consolas" panose="020B0609020204030204" pitchFamily="49" charset="0"/>
              </a:rPr>
              <a:t>(</a:t>
            </a:r>
            <a:r>
              <a:rPr lang="en-US" sz="1050" b="0" dirty="0" err="1">
                <a:solidFill>
                  <a:srgbClr val="9CDCFE"/>
                </a:solidFill>
                <a:effectLst/>
                <a:latin typeface="Consolas" panose="020B0609020204030204" pitchFamily="49" charset="0"/>
              </a:rPr>
              <a:t>player_account</a:t>
            </a:r>
            <a:r>
              <a:rPr lang="en-US" sz="1050" b="0" dirty="0">
                <a:solidFill>
                  <a:srgbClr val="D4D4D4"/>
                </a:solidFill>
                <a:effectLst/>
                <a:latin typeface="Consolas" panose="020B0609020204030204" pitchFamily="49" charset="0"/>
              </a:rPr>
              <a:t>)</a:t>
            </a:r>
          </a:p>
          <a:p>
            <a:pPr marL="0" indent="0">
              <a:buNone/>
            </a:pPr>
            <a:r>
              <a:rPr lang="en-US" sz="1050" b="0" dirty="0">
                <a:solidFill>
                  <a:srgbClr val="D4D4D4"/>
                </a:solidFill>
                <a:effectLst/>
                <a:latin typeface="Consolas" panose="020B0609020204030204" pitchFamily="49" charset="0"/>
              </a:rPr>
              <a:t>                </a:t>
            </a:r>
            <a:r>
              <a:rPr lang="en-US" sz="1050" b="0" dirty="0" err="1">
                <a:solidFill>
                  <a:srgbClr val="9CDCFE"/>
                </a:solidFill>
                <a:effectLst/>
                <a:latin typeface="Consolas" panose="020B0609020204030204" pitchFamily="49" charset="0"/>
              </a:rPr>
              <a:t>continue_game</a:t>
            </a:r>
            <a:r>
              <a:rPr lang="en-US" sz="1050" b="0" dirty="0">
                <a:solidFill>
                  <a:srgbClr val="D4D4D4"/>
                </a:solidFill>
                <a:effectLst/>
                <a:latin typeface="Consolas" panose="020B0609020204030204" pitchFamily="49" charset="0"/>
              </a:rPr>
              <a:t> = </a:t>
            </a:r>
            <a:r>
              <a:rPr lang="en-US" sz="1050" b="0" dirty="0">
                <a:solidFill>
                  <a:srgbClr val="569CD6"/>
                </a:solidFill>
                <a:effectLst/>
                <a:latin typeface="Consolas" panose="020B0609020204030204" pitchFamily="49" charset="0"/>
              </a:rPr>
              <a:t>False</a:t>
            </a:r>
            <a:endParaRPr lang="en-US" sz="1050" b="0" dirty="0">
              <a:solidFill>
                <a:srgbClr val="D4D4D4"/>
              </a:solidFill>
              <a:effectLst/>
              <a:latin typeface="Consolas" panose="020B0609020204030204" pitchFamily="49" charset="0"/>
            </a:endParaRPr>
          </a:p>
          <a:p>
            <a:pPr marL="0" indent="0">
              <a:buNone/>
            </a:pPr>
            <a:r>
              <a:rPr lang="en-US" sz="1050" b="0" dirty="0">
                <a:solidFill>
                  <a:srgbClr val="D4D4D4"/>
                </a:solidFill>
                <a:effectLst/>
                <a:latin typeface="Consolas" panose="020B0609020204030204" pitchFamily="49" charset="0"/>
              </a:rPr>
              <a:t>                </a:t>
            </a:r>
            <a:r>
              <a:rPr lang="en-US" sz="1050" b="0" dirty="0">
                <a:solidFill>
                  <a:srgbClr val="C586C0"/>
                </a:solidFill>
                <a:effectLst/>
                <a:latin typeface="Consolas" panose="020B0609020204030204" pitchFamily="49" charset="0"/>
              </a:rPr>
              <a:t>break</a:t>
            </a:r>
            <a:endParaRPr lang="en-US" sz="1050" b="0" dirty="0">
              <a:solidFill>
                <a:srgbClr val="D4D4D4"/>
              </a:solidFill>
              <a:effectLst/>
              <a:latin typeface="Consolas" panose="020B0609020204030204" pitchFamily="49" charset="0"/>
            </a:endParaRPr>
          </a:p>
          <a:p>
            <a:pPr marL="0" indent="0">
              <a:buNone/>
            </a:pPr>
            <a:r>
              <a:rPr lang="en-US" sz="1050" b="0" dirty="0">
                <a:solidFill>
                  <a:srgbClr val="D4D4D4"/>
                </a:solidFill>
                <a:effectLst/>
                <a:latin typeface="Consolas" panose="020B0609020204030204" pitchFamily="49" charset="0"/>
              </a:rPr>
              <a:t>            </a:t>
            </a:r>
            <a:r>
              <a:rPr lang="en-US" sz="1050" b="0" dirty="0">
                <a:solidFill>
                  <a:srgbClr val="C586C0"/>
                </a:solidFill>
                <a:effectLst/>
                <a:latin typeface="Consolas" panose="020B0609020204030204" pitchFamily="49" charset="0"/>
              </a:rPr>
              <a:t>else</a:t>
            </a:r>
            <a:r>
              <a:rPr lang="en-US" sz="1050" b="0" dirty="0">
                <a:solidFill>
                  <a:srgbClr val="D4D4D4"/>
                </a:solidFill>
                <a:effectLst/>
                <a:latin typeface="Consolas" panose="020B0609020204030204" pitchFamily="49" charset="0"/>
              </a:rPr>
              <a:t>:</a:t>
            </a:r>
          </a:p>
          <a:p>
            <a:pPr marL="0" indent="0">
              <a:buNone/>
            </a:pPr>
            <a:r>
              <a:rPr lang="en-US" sz="1050" b="0" dirty="0">
                <a:solidFill>
                  <a:srgbClr val="D4D4D4"/>
                </a:solidFill>
                <a:effectLst/>
                <a:latin typeface="Consolas" panose="020B0609020204030204" pitchFamily="49" charset="0"/>
              </a:rPr>
              <a:t>                </a:t>
            </a:r>
            <a:r>
              <a:rPr lang="en-US" sz="1050" b="0" dirty="0">
                <a:solidFill>
                  <a:srgbClr val="DCDCAA"/>
                </a:solidFill>
                <a:effectLst/>
                <a:latin typeface="Consolas" panose="020B0609020204030204" pitchFamily="49" charset="0"/>
              </a:rPr>
              <a:t>print</a:t>
            </a:r>
            <a:r>
              <a:rPr lang="en-US" sz="1050" b="0" dirty="0">
                <a:solidFill>
                  <a:srgbClr val="D4D4D4"/>
                </a:solidFill>
                <a:effectLst/>
                <a:latin typeface="Consolas" panose="020B0609020204030204" pitchFamily="49" charset="0"/>
              </a:rPr>
              <a:t>(</a:t>
            </a:r>
            <a:r>
              <a:rPr lang="en-US" sz="1050" b="0" dirty="0">
                <a:solidFill>
                  <a:srgbClr val="CE9178"/>
                </a:solidFill>
                <a:effectLst/>
                <a:latin typeface="Consolas" panose="020B0609020204030204" pitchFamily="49" charset="0"/>
              </a:rPr>
              <a:t>'Must enter &lt;y&gt; or </a:t>
            </a:r>
            <a:r>
              <a:rPr lang="en-US" sz="1050" b="0" dirty="0">
                <a:solidFill>
                  <a:srgbClr val="569CD6"/>
                </a:solidFill>
                <a:effectLst/>
                <a:latin typeface="Consolas" panose="020B0609020204030204" pitchFamily="49" charset="0"/>
              </a:rPr>
              <a:t>\</a:t>
            </a:r>
            <a:endParaRPr lang="en-US" sz="1050" b="0" dirty="0">
              <a:solidFill>
                <a:srgbClr val="D4D4D4"/>
              </a:solidFill>
              <a:effectLst/>
              <a:latin typeface="Consolas" panose="020B0609020204030204" pitchFamily="49" charset="0"/>
            </a:endParaRPr>
          </a:p>
          <a:p>
            <a:pPr marL="0" indent="0">
              <a:buNone/>
            </a:pPr>
            <a:r>
              <a:rPr lang="en-US" sz="1050" b="0" dirty="0">
                <a:solidFill>
                  <a:srgbClr val="CE9178"/>
                </a:solidFill>
                <a:effectLst/>
                <a:latin typeface="Consolas" panose="020B0609020204030204" pitchFamily="49" charset="0"/>
              </a:rPr>
              <a:t>                    &lt;n&gt; ! Try again!'</a:t>
            </a:r>
            <a:r>
              <a:rPr lang="en-US" sz="1050" b="0" dirty="0">
                <a:solidFill>
                  <a:srgbClr val="D4D4D4"/>
                </a:solidFill>
                <a:effectLst/>
                <a:latin typeface="Consolas" panose="020B0609020204030204" pitchFamily="49" charset="0"/>
              </a:rPr>
              <a:t>)</a:t>
            </a:r>
          </a:p>
          <a:p>
            <a:pPr marL="0" indent="0">
              <a:buNone/>
            </a:pPr>
            <a:r>
              <a:rPr lang="en-US" sz="1000" b="0" dirty="0">
                <a:solidFill>
                  <a:srgbClr val="D4D4D4"/>
                </a:solidFill>
                <a:effectLst/>
                <a:latin typeface="Consolas" panose="020B0609020204030204" pitchFamily="49" charset="0"/>
              </a:rPr>
              <a:t/>
            </a:r>
            <a:br>
              <a:rPr lang="en-US" sz="1000" b="0" dirty="0">
                <a:solidFill>
                  <a:srgbClr val="D4D4D4"/>
                </a:solidFill>
                <a:effectLst/>
                <a:latin typeface="Consolas" panose="020B0609020204030204" pitchFamily="49" charset="0"/>
              </a:rPr>
            </a:br>
            <a:endParaRPr lang="en-US" sz="1000" dirty="0"/>
          </a:p>
          <a:p>
            <a:pPr marL="0" indent="0">
              <a:buNone/>
            </a:pPr>
            <a:endParaRPr lang="en-US" sz="2400" dirty="0"/>
          </a:p>
          <a:p>
            <a:endParaRPr lang="en-US" sz="2400" dirty="0"/>
          </a:p>
          <a:p>
            <a:endParaRPr lang="en-US" sz="2400" dirty="0"/>
          </a:p>
          <a:p>
            <a:endParaRPr lang="en-US" sz="2400" dirty="0"/>
          </a:p>
        </p:txBody>
      </p:sp>
      <p:sp>
        <p:nvSpPr>
          <p:cNvPr id="6" name="Content Placeholder 5">
            <a:extLst>
              <a:ext uri="{FF2B5EF4-FFF2-40B4-BE49-F238E27FC236}">
                <a16:creationId xmlns:a16="http://schemas.microsoft.com/office/drawing/2014/main" xmlns="" id="{B1E83319-7910-4A0E-9C95-D628A5264C5B}"/>
              </a:ext>
            </a:extLst>
          </p:cNvPr>
          <p:cNvSpPr>
            <a:spLocks noGrp="1"/>
          </p:cNvSpPr>
          <p:nvPr>
            <p:ph sz="half" idx="2"/>
          </p:nvPr>
        </p:nvSpPr>
        <p:spPr>
          <a:xfrm>
            <a:off x="4648200" y="1124744"/>
            <a:ext cx="4343400" cy="5616624"/>
          </a:xfrm>
          <a:solidFill>
            <a:schemeClr val="tx1"/>
          </a:solidFill>
        </p:spPr>
        <p:txBody>
          <a:bodyPr>
            <a:normAutofit/>
          </a:bodyPr>
          <a:lstStyle/>
          <a:p>
            <a:pPr marL="0" indent="0">
              <a:buNone/>
            </a:pPr>
            <a:endParaRPr lang="en-US" dirty="0"/>
          </a:p>
        </p:txBody>
      </p:sp>
    </p:spTree>
    <p:extLst>
      <p:ext uri="{BB962C8B-B14F-4D97-AF65-F5344CB8AC3E}">
        <p14:creationId xmlns:p14="http://schemas.microsoft.com/office/powerpoint/2010/main" xmlns="" val="2371318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7384"/>
            <a:ext cx="8229600" cy="1143000"/>
          </a:xfrm>
        </p:spPr>
        <p:txBody>
          <a:bodyPr>
            <a:normAutofit/>
          </a:bodyPr>
          <a:lstStyle/>
          <a:p>
            <a:r>
              <a:rPr lang="en-US" b="1" dirty="0"/>
              <a:t>Conclusion</a:t>
            </a:r>
            <a:endParaRPr lang="en-US" dirty="0"/>
          </a:p>
        </p:txBody>
      </p:sp>
      <p:sp>
        <p:nvSpPr>
          <p:cNvPr id="4" name="Content Placeholder 3"/>
          <p:cNvSpPr>
            <a:spLocks noGrp="1"/>
          </p:cNvSpPr>
          <p:nvPr>
            <p:ph idx="1"/>
          </p:nvPr>
        </p:nvSpPr>
        <p:spPr>
          <a:xfrm>
            <a:off x="457200" y="1412776"/>
            <a:ext cx="8435280" cy="5400600"/>
          </a:xfrm>
        </p:spPr>
        <p:txBody>
          <a:bodyPr>
            <a:normAutofit/>
          </a:bodyPr>
          <a:lstStyle/>
          <a:p>
            <a:pPr marL="0" marR="0" indent="182880" algn="just">
              <a:lnSpc>
                <a:spcPct val="95000"/>
              </a:lnSpc>
              <a:spcBef>
                <a:spcPts val="0"/>
              </a:spcBef>
              <a:spcAft>
                <a:spcPts val="600"/>
              </a:spcAft>
            </a:pPr>
            <a:r>
              <a:rPr lang="x-none" sz="2400" spc="-5" dirty="0">
                <a:effectLst/>
                <a:latin typeface="Calibri" panose="020F0502020204030204" pitchFamily="34" charset="0"/>
                <a:ea typeface="SimSun" panose="02010600030101010101" pitchFamily="2" charset="-122"/>
                <a:cs typeface="Calibri" panose="020F0502020204030204" pitchFamily="34" charset="0"/>
              </a:rPr>
              <a:t>The application can be improved by improving the interface.</a:t>
            </a:r>
            <a:endParaRPr lang="en-US" sz="2400" spc="-5" dirty="0">
              <a:effectLst/>
              <a:latin typeface="Calibri" panose="020F0502020204030204" pitchFamily="34" charset="0"/>
              <a:ea typeface="SimSun" panose="02010600030101010101" pitchFamily="2" charset="-122"/>
              <a:cs typeface="Calibri" panose="020F0502020204030204" pitchFamily="34" charset="0"/>
            </a:endParaRPr>
          </a:p>
          <a:p>
            <a:pPr marL="0" marR="0" indent="182880" algn="just">
              <a:lnSpc>
                <a:spcPct val="95000"/>
              </a:lnSpc>
              <a:spcBef>
                <a:spcPts val="0"/>
              </a:spcBef>
              <a:spcAft>
                <a:spcPts val="600"/>
              </a:spcAft>
            </a:pPr>
            <a:r>
              <a:rPr lang="x-none" sz="2400" spc="-5" dirty="0">
                <a:effectLst/>
                <a:latin typeface="Calibri" panose="020F0502020204030204" pitchFamily="34" charset="0"/>
                <a:ea typeface="SimSun" panose="02010600030101010101" pitchFamily="2" charset="-122"/>
                <a:cs typeface="Calibri" panose="020F0502020204030204" pitchFamily="34" charset="0"/>
              </a:rPr>
              <a:t> It would be interesting to add a graphical interface, which would display pictures of the cards that the player has in his hands. </a:t>
            </a:r>
            <a:endParaRPr lang="en-US" sz="2400" spc="-5" dirty="0">
              <a:effectLst/>
              <a:latin typeface="Calibri" panose="020F0502020204030204" pitchFamily="34" charset="0"/>
              <a:ea typeface="SimSun" panose="02010600030101010101" pitchFamily="2" charset="-122"/>
              <a:cs typeface="Calibri" panose="020F0502020204030204" pitchFamily="34" charset="0"/>
            </a:endParaRPr>
          </a:p>
          <a:p>
            <a:pPr marL="0" marR="0" indent="182880" algn="just">
              <a:lnSpc>
                <a:spcPct val="95000"/>
              </a:lnSpc>
              <a:spcBef>
                <a:spcPts val="0"/>
              </a:spcBef>
              <a:spcAft>
                <a:spcPts val="600"/>
              </a:spcAft>
            </a:pPr>
            <a:r>
              <a:rPr lang="x-none" sz="2400" spc="-5" dirty="0">
                <a:effectLst/>
                <a:latin typeface="Calibri" panose="020F0502020204030204" pitchFamily="34" charset="0"/>
                <a:ea typeface="SimSun" panose="02010600030101010101" pitchFamily="2" charset="-122"/>
                <a:cs typeface="Calibri" panose="020F0502020204030204" pitchFamily="34" charset="0"/>
              </a:rPr>
              <a:t>Also, some graphic effect could be added when winning or losing the game, which would add a little excitement to the game, this way it is quite monotonous. </a:t>
            </a:r>
            <a:endParaRPr lang="en-US" sz="2400" spc="-5" dirty="0">
              <a:effectLst/>
              <a:latin typeface="Calibri" panose="020F0502020204030204" pitchFamily="34" charset="0"/>
              <a:ea typeface="SimSun" panose="02010600030101010101" pitchFamily="2" charset="-122"/>
              <a:cs typeface="Calibri" panose="020F0502020204030204" pitchFamily="34" charset="0"/>
            </a:endParaRPr>
          </a:p>
          <a:p>
            <a:pPr marL="0" marR="0" indent="182880" algn="just">
              <a:lnSpc>
                <a:spcPct val="95000"/>
              </a:lnSpc>
              <a:spcBef>
                <a:spcPts val="0"/>
              </a:spcBef>
              <a:spcAft>
                <a:spcPts val="600"/>
              </a:spcAft>
            </a:pPr>
            <a:r>
              <a:rPr lang="x-none" sz="2400" spc="-5" dirty="0">
                <a:effectLst/>
                <a:latin typeface="Calibri" panose="020F0502020204030204" pitchFamily="34" charset="0"/>
                <a:ea typeface="SimSun" panose="02010600030101010101" pitchFamily="2" charset="-122"/>
                <a:cs typeface="Calibri" panose="020F0502020204030204" pitchFamily="34" charset="0"/>
              </a:rPr>
              <a:t>However, the goal of this project was an example of working with classes and objects, as well as the presentation of working with this object-oriented programming language, so that the goal was fully achieved.</a:t>
            </a:r>
            <a:endParaRPr lang="en-US" sz="2400" spc="-5" dirty="0">
              <a:effectLst/>
              <a:latin typeface="Calibri" panose="020F0502020204030204" pitchFamily="34" charset="0"/>
              <a:ea typeface="SimSun" panose="02010600030101010101" pitchFamily="2" charset="-122"/>
              <a:cs typeface="Calibri" panose="020F0502020204030204" pitchFamily="34" charset="0"/>
            </a:endParaRPr>
          </a:p>
        </p:txBody>
      </p:sp>
      <p:sp>
        <p:nvSpPr>
          <p:cNvPr id="6"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xmlns="" val="245245880"/>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1205</TotalTime>
  <Words>408</Words>
  <Application>Microsoft Office PowerPoint</Application>
  <PresentationFormat>On-screen Show (4:3)</PresentationFormat>
  <Paragraphs>223</Paragraphs>
  <Slides>11</Slides>
  <Notes>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Trek</vt:lpstr>
      <vt:lpstr>Slide 1</vt:lpstr>
      <vt:lpstr>Introduction</vt:lpstr>
      <vt:lpstr>Introduction</vt:lpstr>
      <vt:lpstr>Application Black Jack-class Card</vt:lpstr>
      <vt:lpstr>Application Black Jack-class Deck&amp;Hand</vt:lpstr>
      <vt:lpstr>Application Black Jack-class PlayerAccount</vt:lpstr>
      <vt:lpstr>Application Black Jack-game logic</vt:lpstr>
      <vt:lpstr>Application Black Jack-game logic</vt:lpstr>
      <vt:lpstr>Conclusion</vt:lpstr>
      <vt:lpstr>Acknowledgment </vt:lpstr>
      <vt:lpstr>Slide 11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Karlos</dc:creator>
  <cp:lastModifiedBy>Eleonora Brtka</cp:lastModifiedBy>
  <cp:revision>135</cp:revision>
  <dcterms:created xsi:type="dcterms:W3CDTF">2011-07-12T18:06:32Z</dcterms:created>
  <dcterms:modified xsi:type="dcterms:W3CDTF">2021-11-22T15:58:22Z</dcterms:modified>
</cp:coreProperties>
</file>